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8"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737E74-6C0E-4B4E-9E36-D88DA5673DE4}" type="datetimeFigureOut">
              <a:rPr lang="en-US" smtClean="0"/>
              <a:t>3/19/2021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23C2C-A5E7-41C4-823D-CE6CED8ABCA8}" type="slidenum">
              <a:rPr lang="en-US" smtClean="0"/>
              <a:t>‹#›</a:t>
            </a:fld>
            <a:endParaRPr lang="en-US"/>
          </a:p>
        </p:txBody>
      </p:sp>
    </p:spTree>
    <p:extLst>
      <p:ext uri="{BB962C8B-B14F-4D97-AF65-F5344CB8AC3E}">
        <p14:creationId xmlns:p14="http://schemas.microsoft.com/office/powerpoint/2010/main" val="1334233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gatewaytechnolabs.com/" TargetMode="External"/><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digifacets.com/" TargetMode="External"/><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hyperlink" Target="http://www.gatewaytechnolabs.com/" TargetMode="Externa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3" name="Afbeelding 39" descr="Afbeelding met weg&#10;&#10;Automatisch gegenereerde beschrijving">
            <a:extLst>
              <a:ext uri="{FF2B5EF4-FFF2-40B4-BE49-F238E27FC236}">
                <a16:creationId xmlns:a16="http://schemas.microsoft.com/office/drawing/2014/main" id="{2295CED3-BA97-43D7-A1A8-56388CE646A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4917"/>
          <a:stretch/>
        </p:blipFill>
        <p:spPr>
          <a:xfrm>
            <a:off x="0" y="-28782"/>
            <a:ext cx="12192000" cy="6915563"/>
          </a:xfrm>
          <a:prstGeom prst="rect">
            <a:avLst/>
          </a:prstGeom>
          <a:noFill/>
        </p:spPr>
      </p:pic>
      <p:sp>
        <p:nvSpPr>
          <p:cNvPr id="4" name="Rechthoek 13">
            <a:extLst>
              <a:ext uri="{FF2B5EF4-FFF2-40B4-BE49-F238E27FC236}">
                <a16:creationId xmlns:a16="http://schemas.microsoft.com/office/drawing/2014/main" id="{AD95D044-B073-4F87-86BC-1601FB1FB3B1}"/>
              </a:ext>
            </a:extLst>
          </p:cNvPr>
          <p:cNvSpPr/>
          <p:nvPr userDrawn="1"/>
        </p:nvSpPr>
        <p:spPr>
          <a:xfrm>
            <a:off x="0" y="-34725"/>
            <a:ext cx="12192000" cy="6921506"/>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a:endParaRPr>
          </a:p>
        </p:txBody>
      </p:sp>
      <p:sp>
        <p:nvSpPr>
          <p:cNvPr id="5" name="Tekstvak 38">
            <a:extLst>
              <a:ext uri="{FF2B5EF4-FFF2-40B4-BE49-F238E27FC236}">
                <a16:creationId xmlns:a16="http://schemas.microsoft.com/office/drawing/2014/main" id="{C7FEC5F2-D594-4492-96F6-9C859458A998}"/>
              </a:ext>
            </a:extLst>
          </p:cNvPr>
          <p:cNvSpPr txBox="1"/>
          <p:nvPr userDrawn="1"/>
        </p:nvSpPr>
        <p:spPr>
          <a:xfrm>
            <a:off x="895207" y="3732880"/>
            <a:ext cx="5991367" cy="400110"/>
          </a:xfrm>
          <a:prstGeom prst="rect">
            <a:avLst/>
          </a:prstGeom>
          <a:noFill/>
        </p:spPr>
        <p:txBody>
          <a:bodyPr wrap="square" rtlCol="0">
            <a:spAutoFit/>
          </a:bodyPr>
          <a:lstStyle/>
          <a:p>
            <a:r>
              <a:rPr lang="en-US" sz="2000" b="1" dirty="0">
                <a:solidFill>
                  <a:schemeClr val="bg1"/>
                </a:solidFill>
                <a:latin typeface="Noto Sans" panose="020B0502040504020204"/>
                <a:ea typeface="Noto Sans" panose="020B0502040504020204" pitchFamily="34" charset="0"/>
                <a:cs typeface="Noto Sans" panose="020B0502040504020204" pitchFamily="34" charset="0"/>
              </a:rPr>
              <a:t>CONNECT   |   INNOVATE   |   </a:t>
            </a:r>
            <a:r>
              <a:rPr lang="en-US" sz="2000" b="1" dirty="0">
                <a:solidFill>
                  <a:srgbClr val="1D76BB"/>
                </a:solidFill>
                <a:latin typeface="Noto Sans" panose="020B0502040504020204"/>
                <a:ea typeface="Noto Sans" panose="020B0502040504020204" pitchFamily="34" charset="0"/>
                <a:cs typeface="Noto Sans" panose="020B0502040504020204" pitchFamily="34" charset="0"/>
              </a:rPr>
              <a:t>TRANSFORM</a:t>
            </a:r>
          </a:p>
        </p:txBody>
      </p:sp>
      <p:pic>
        <p:nvPicPr>
          <p:cNvPr id="6" name="Graphic 40">
            <a:extLst>
              <a:ext uri="{FF2B5EF4-FFF2-40B4-BE49-F238E27FC236}">
                <a16:creationId xmlns:a16="http://schemas.microsoft.com/office/drawing/2014/main" id="{1A78390E-FAE8-4869-AD43-2FE4CC5E0958}"/>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956624" y="447879"/>
            <a:ext cx="3329355" cy="646331"/>
          </a:xfrm>
          <a:prstGeom prst="rect">
            <a:avLst/>
          </a:prstGeom>
        </p:spPr>
      </p:pic>
      <p:sp>
        <p:nvSpPr>
          <p:cNvPr id="7" name="Tekstvak 41">
            <a:extLst>
              <a:ext uri="{FF2B5EF4-FFF2-40B4-BE49-F238E27FC236}">
                <a16:creationId xmlns:a16="http://schemas.microsoft.com/office/drawing/2014/main" id="{91227701-6BE1-4C0F-BDB5-36FB658A2E22}"/>
              </a:ext>
            </a:extLst>
          </p:cNvPr>
          <p:cNvSpPr txBox="1"/>
          <p:nvPr userDrawn="1"/>
        </p:nvSpPr>
        <p:spPr>
          <a:xfrm>
            <a:off x="895207" y="2975041"/>
            <a:ext cx="2611943" cy="646331"/>
          </a:xfrm>
          <a:prstGeom prst="rect">
            <a:avLst/>
          </a:prstGeom>
          <a:noFill/>
        </p:spPr>
        <p:txBody>
          <a:bodyPr wrap="square" rtlCol="0">
            <a:spAutoFit/>
          </a:bodyPr>
          <a:lstStyle/>
          <a:p>
            <a:r>
              <a:rPr lang="en-US" sz="3600" b="1" dirty="0">
                <a:solidFill>
                  <a:schemeClr val="bg1"/>
                </a:solidFill>
                <a:latin typeface="Noto Sans" panose="020B0502040504020204"/>
                <a:ea typeface="Noto Sans" panose="020B0502040504020204" pitchFamily="34" charset="0"/>
                <a:cs typeface="Noto Sans" panose="020B0502040504020204" pitchFamily="34" charset="0"/>
              </a:rPr>
              <a:t>WELCOME</a:t>
            </a:r>
          </a:p>
        </p:txBody>
      </p:sp>
      <p:sp>
        <p:nvSpPr>
          <p:cNvPr id="9" name="Rechthoek 14">
            <a:extLst>
              <a:ext uri="{FF2B5EF4-FFF2-40B4-BE49-F238E27FC236}">
                <a16:creationId xmlns:a16="http://schemas.microsoft.com/office/drawing/2014/main" id="{1B13B0C6-48FE-47EB-B41B-E89588321A6C}"/>
              </a:ext>
            </a:extLst>
          </p:cNvPr>
          <p:cNvSpPr/>
          <p:nvPr userDrawn="1"/>
        </p:nvSpPr>
        <p:spPr>
          <a:xfrm>
            <a:off x="7435798" y="2686178"/>
            <a:ext cx="55320" cy="1870388"/>
          </a:xfrm>
          <a:prstGeom prst="rect">
            <a:avLst/>
          </a:prstGeom>
          <a:solidFill>
            <a:srgbClr val="1D7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Noto Sans" panose="020B0502040504020204"/>
            </a:endParaRPr>
          </a:p>
        </p:txBody>
      </p:sp>
      <p:sp>
        <p:nvSpPr>
          <p:cNvPr id="10" name="Rechthoek 31">
            <a:extLst>
              <a:ext uri="{FF2B5EF4-FFF2-40B4-BE49-F238E27FC236}">
                <a16:creationId xmlns:a16="http://schemas.microsoft.com/office/drawing/2014/main" id="{C4290D09-B30A-483C-9001-12E1029DA046}"/>
              </a:ext>
            </a:extLst>
          </p:cNvPr>
          <p:cNvSpPr/>
          <p:nvPr userDrawn="1"/>
        </p:nvSpPr>
        <p:spPr>
          <a:xfrm>
            <a:off x="0" y="6196953"/>
            <a:ext cx="12192000" cy="69577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a:endParaRPr>
          </a:p>
        </p:txBody>
      </p:sp>
      <p:sp>
        <p:nvSpPr>
          <p:cNvPr id="11" name="Rechthoek 35">
            <a:extLst>
              <a:ext uri="{FF2B5EF4-FFF2-40B4-BE49-F238E27FC236}">
                <a16:creationId xmlns:a16="http://schemas.microsoft.com/office/drawing/2014/main" id="{A06739DE-7A2B-4020-BAE0-6D3535A42CC6}"/>
              </a:ext>
            </a:extLst>
          </p:cNvPr>
          <p:cNvSpPr/>
          <p:nvPr userDrawn="1"/>
        </p:nvSpPr>
        <p:spPr>
          <a:xfrm>
            <a:off x="10401988" y="6490891"/>
            <a:ext cx="1577676" cy="276999"/>
          </a:xfrm>
          <a:prstGeom prst="rect">
            <a:avLst/>
          </a:prstGeom>
        </p:spPr>
        <p:txBody>
          <a:bodyPr wrap="none">
            <a:spAutoFit/>
          </a:bodyPr>
          <a:lstStyle/>
          <a:p>
            <a:r>
              <a:rPr lang="en-US" sz="1200" b="1" i="0" dirty="0">
                <a:solidFill>
                  <a:schemeClr val="bg1"/>
                </a:solidFill>
                <a:latin typeface="Noto Sans" panose="020B0502040504020204"/>
                <a:ea typeface="Noto Sans" panose="020B0502040504020204" pitchFamily="34" charset="0"/>
                <a:cs typeface="Noto Sans" panose="020B0502040504020204" pitchFamily="34" charset="0"/>
              </a:rPr>
              <a:t>AUTOFACETS.COM</a:t>
            </a:r>
            <a:endParaRPr lang="en-US" sz="1200" b="1" i="0" dirty="0">
              <a:solidFill>
                <a:schemeClr val="bg1"/>
              </a:solidFill>
              <a:latin typeface="Noto Sans" panose="020B0502040504020204"/>
            </a:endParaRPr>
          </a:p>
        </p:txBody>
      </p:sp>
      <p:sp>
        <p:nvSpPr>
          <p:cNvPr id="12" name="Rechthoek 36">
            <a:extLst>
              <a:ext uri="{FF2B5EF4-FFF2-40B4-BE49-F238E27FC236}">
                <a16:creationId xmlns:a16="http://schemas.microsoft.com/office/drawing/2014/main" id="{3FBD8513-8E8E-44C9-97B0-C3DD11A087A0}"/>
              </a:ext>
            </a:extLst>
          </p:cNvPr>
          <p:cNvSpPr/>
          <p:nvPr userDrawn="1"/>
        </p:nvSpPr>
        <p:spPr>
          <a:xfrm>
            <a:off x="117733" y="6283125"/>
            <a:ext cx="5383917" cy="507831"/>
          </a:xfrm>
          <a:prstGeom prst="rect">
            <a:avLst/>
          </a:prstGeom>
        </p:spPr>
        <p:txBody>
          <a:bodyPr wrap="square" numCol="1">
            <a:spAutoFit/>
          </a:bodyPr>
          <a:lstStyle/>
          <a:p>
            <a:pPr algn="just"/>
            <a:r>
              <a:rPr lang="en-US" sz="600" b="1" dirty="0">
                <a:solidFill>
                  <a:schemeClr val="bg1">
                    <a:lumMod val="95000"/>
                  </a:schemeClr>
                </a:solidFill>
                <a:latin typeface="Noto Sans" panose="020B0502040504020204"/>
                <a:ea typeface="Noto Sans" panose="020B0502040504020204" pitchFamily="34" charset="0"/>
                <a:cs typeface="Noto Sans" panose="020B0502040504020204" pitchFamily="34" charset="0"/>
              </a:rPr>
              <a:t>Copyright</a:t>
            </a:r>
          </a:p>
          <a:p>
            <a:pPr algn="just">
              <a:lnSpc>
                <a:spcPct val="50000"/>
              </a:lnSpc>
            </a:pPr>
            <a:endParaRPr lang="en-US" sz="600" dirty="0">
              <a:solidFill>
                <a:schemeClr val="bg1">
                  <a:lumMod val="95000"/>
                </a:schemeClr>
              </a:solidFill>
              <a:latin typeface="Noto Sans" panose="020B0502040504020204"/>
              <a:ea typeface="Noto Sans" panose="020B0502040504020204" pitchFamily="34" charset="0"/>
              <a:cs typeface="Noto Sans" panose="020B0502040504020204" pitchFamily="34" charset="0"/>
            </a:endParaRPr>
          </a:p>
          <a:p>
            <a:pPr algn="just"/>
            <a:r>
              <a:rPr lang="en-US" sz="600" dirty="0">
                <a:solidFill>
                  <a:schemeClr val="bg1">
                    <a:lumMod val="95000"/>
                  </a:schemeClr>
                </a:solidFill>
                <a:latin typeface="Noto Sans" panose="020B0502040504020204"/>
                <a:ea typeface="Noto Sans" panose="020B0502040504020204" pitchFamily="34" charset="0"/>
                <a:cs typeface="Noto Sans" panose="020B0502040504020204" pitchFamily="34" charset="0"/>
              </a:rPr>
              <a:t>This Material is prepared by </a:t>
            </a:r>
            <a:r>
              <a:rPr lang="en-US" sz="600" dirty="0" err="1">
                <a:solidFill>
                  <a:schemeClr val="bg1">
                    <a:lumMod val="95000"/>
                  </a:schemeClr>
                </a:solidFill>
                <a:latin typeface="Noto Sans" panose="020B0502040504020204"/>
                <a:ea typeface="Noto Sans" panose="020B0502040504020204" pitchFamily="34" charset="0"/>
                <a:cs typeface="Noto Sans" panose="020B0502040504020204" pitchFamily="34" charset="0"/>
              </a:rPr>
              <a:t>Autofacets</a:t>
            </a:r>
            <a:r>
              <a:rPr lang="en-US" sz="600" dirty="0">
                <a:solidFill>
                  <a:schemeClr val="bg1">
                    <a:lumMod val="95000"/>
                  </a:schemeClr>
                </a:solidFill>
                <a:latin typeface="Noto Sans" panose="020B0502040504020204"/>
                <a:ea typeface="Noto Sans" panose="020B0502040504020204" pitchFamily="34" charset="0"/>
                <a:cs typeface="Noto Sans" panose="020B0502040504020204" pitchFamily="34" charset="0"/>
              </a:rPr>
              <a:t> with our own diagram, process and details, and is only shared to the recipient for the purpose of information. Recipient does not have any right on this material. This material is the property of </a:t>
            </a:r>
            <a:r>
              <a:rPr lang="en-US" sz="600" dirty="0" err="1">
                <a:solidFill>
                  <a:schemeClr val="bg1">
                    <a:lumMod val="95000"/>
                  </a:schemeClr>
                </a:solidFill>
                <a:latin typeface="Noto Sans" panose="020B0502040504020204"/>
                <a:ea typeface="Noto Sans" panose="020B0502040504020204" pitchFamily="34" charset="0"/>
                <a:cs typeface="Noto Sans" panose="020B0502040504020204" pitchFamily="34" charset="0"/>
              </a:rPr>
              <a:t>Autofacets</a:t>
            </a:r>
            <a:r>
              <a:rPr lang="en-US" sz="600" dirty="0">
                <a:solidFill>
                  <a:schemeClr val="bg1">
                    <a:lumMod val="95000"/>
                  </a:schemeClr>
                </a:solidFill>
                <a:latin typeface="Noto Sans" panose="020B0502040504020204"/>
                <a:ea typeface="Noto Sans" panose="020B0502040504020204" pitchFamily="34" charset="0"/>
                <a:cs typeface="Noto Sans" panose="020B0502040504020204" pitchFamily="34" charset="0"/>
              </a:rPr>
              <a:t> (AF) and should not be reused or shared further without our prior consent.</a:t>
            </a:r>
          </a:p>
        </p:txBody>
      </p:sp>
      <p:sp>
        <p:nvSpPr>
          <p:cNvPr id="15" name="Picture Placeholder 14"/>
          <p:cNvSpPr>
            <a:spLocks noGrp="1"/>
          </p:cNvSpPr>
          <p:nvPr>
            <p:ph type="pic" sz="quarter" idx="10" hasCustomPrompt="1"/>
          </p:nvPr>
        </p:nvSpPr>
        <p:spPr>
          <a:xfrm>
            <a:off x="8256588" y="2686050"/>
            <a:ext cx="2716212" cy="796925"/>
          </a:xfrm>
          <a:prstGeom prst="rect">
            <a:avLst/>
          </a:prstGeom>
        </p:spPr>
        <p:txBody>
          <a:bodyPr/>
          <a:lstStyle>
            <a:lvl1pPr marL="0" indent="0">
              <a:buNone/>
              <a:defRPr>
                <a:solidFill>
                  <a:schemeClr val="bg1"/>
                </a:solidFill>
              </a:defRPr>
            </a:lvl1pPr>
          </a:lstStyle>
          <a:p>
            <a:r>
              <a:rPr lang="en-US" dirty="0"/>
              <a:t>Logo</a:t>
            </a:r>
          </a:p>
        </p:txBody>
      </p:sp>
      <p:sp>
        <p:nvSpPr>
          <p:cNvPr id="17" name="Text Placeholder 16"/>
          <p:cNvSpPr>
            <a:spLocks noGrp="1"/>
          </p:cNvSpPr>
          <p:nvPr>
            <p:ph type="body" sz="quarter" idx="11" hasCustomPrompt="1"/>
          </p:nvPr>
        </p:nvSpPr>
        <p:spPr>
          <a:xfrm>
            <a:off x="8323263" y="3952875"/>
            <a:ext cx="2676525" cy="417513"/>
          </a:xfrm>
          <a:prstGeom prst="rect">
            <a:avLst/>
          </a:prstGeom>
        </p:spPr>
        <p:txBody>
          <a:bodyPr/>
          <a:lstStyle>
            <a:lvl1pPr marL="0" indent="0">
              <a:buNone/>
              <a:defRPr sz="1600">
                <a:solidFill>
                  <a:schemeClr val="bg1"/>
                </a:solidFill>
              </a:defRPr>
            </a:lvl1pPr>
          </a:lstStyle>
          <a:p>
            <a:pPr lvl="0"/>
            <a:r>
              <a:rPr lang="en-US" dirty="0"/>
              <a:t>Date</a:t>
            </a:r>
          </a:p>
        </p:txBody>
      </p:sp>
    </p:spTree>
    <p:extLst>
      <p:ext uri="{BB962C8B-B14F-4D97-AF65-F5344CB8AC3E}">
        <p14:creationId xmlns:p14="http://schemas.microsoft.com/office/powerpoint/2010/main" val="242359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5B73DD-157F-48DF-9DB4-A58ADD56047B}"/>
              </a:ext>
            </a:extLst>
          </p:cNvPr>
          <p:cNvSpPr>
            <a:spLocks noGrp="1"/>
          </p:cNvSpPr>
          <p:nvPr>
            <p:ph type="title"/>
          </p:nvPr>
        </p:nvSpPr>
        <p:spPr>
          <a:xfrm>
            <a:off x="838200" y="365125"/>
            <a:ext cx="10515600" cy="1325563"/>
          </a:xfrm>
          <a:prstGeom prst="rect">
            <a:avLst/>
          </a:prstGeom>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398D47A4-66E8-4447-A6D9-1C482C77C0FC}"/>
              </a:ext>
            </a:extLst>
          </p:cNvPr>
          <p:cNvSpPr>
            <a:spLocks noGrp="1"/>
          </p:cNvSpPr>
          <p:nvPr>
            <p:ph idx="1"/>
          </p:nvPr>
        </p:nvSpPr>
        <p:spPr>
          <a:xfrm>
            <a:off x="838200" y="1825625"/>
            <a:ext cx="10515600" cy="4351338"/>
          </a:xfrm>
          <a:prstGeom prst="rect">
            <a:avLst/>
          </a:prstGeo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6CBE39AB-0800-4259-BE28-7614D351683C}"/>
              </a:ext>
            </a:extLst>
          </p:cNvPr>
          <p:cNvSpPr>
            <a:spLocks noGrp="1"/>
          </p:cNvSpPr>
          <p:nvPr>
            <p:ph type="dt" sz="half" idx="10"/>
          </p:nvPr>
        </p:nvSpPr>
        <p:spPr/>
        <p:txBody>
          <a:bodyPr/>
          <a:lstStyle/>
          <a:p>
            <a:fld id="{44FF3E35-3D72-4CA8-8A26-484CCF548727}" type="datetimeFigureOut">
              <a:rPr lang="en-US" smtClean="0"/>
              <a:t>3/19/2021</a:t>
            </a:fld>
            <a:endParaRPr lang="en-US"/>
          </a:p>
        </p:txBody>
      </p:sp>
      <p:sp>
        <p:nvSpPr>
          <p:cNvPr id="5" name="Tijdelijke aanduiding voor voettekst 4">
            <a:extLst>
              <a:ext uri="{FF2B5EF4-FFF2-40B4-BE49-F238E27FC236}">
                <a16:creationId xmlns:a16="http://schemas.microsoft.com/office/drawing/2014/main" id="{C0215A32-A3D0-4A80-A625-9B9371E860A2}"/>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F3CD11BC-220C-42A6-9BDC-DDDB1C900F97}"/>
              </a:ext>
            </a:extLst>
          </p:cNvPr>
          <p:cNvSpPr>
            <a:spLocks noGrp="1"/>
          </p:cNvSpPr>
          <p:nvPr>
            <p:ph type="sldNum" sz="quarter" idx="12"/>
          </p:nvPr>
        </p:nvSpPr>
        <p:spPr/>
        <p:txBody>
          <a:bodyPr/>
          <a:lstStyle/>
          <a:p>
            <a:fld id="{275D10CD-FA9E-4E44-9714-F57602C7E999}" type="slidenum">
              <a:rPr lang="en-US" smtClean="0"/>
              <a:t>‹#›</a:t>
            </a:fld>
            <a:endParaRPr lang="en-US"/>
          </a:p>
        </p:txBody>
      </p:sp>
    </p:spTree>
    <p:extLst>
      <p:ext uri="{BB962C8B-B14F-4D97-AF65-F5344CB8AC3E}">
        <p14:creationId xmlns:p14="http://schemas.microsoft.com/office/powerpoint/2010/main" val="146385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D8068B-DAAE-40D8-B42A-D811DD2A45B5}"/>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9C9BE0C7-0C09-4B96-A8CE-8777100804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17CCC6E3-DE28-46C4-8A1F-798AB7AABBB9}"/>
              </a:ext>
            </a:extLst>
          </p:cNvPr>
          <p:cNvSpPr>
            <a:spLocks noGrp="1"/>
          </p:cNvSpPr>
          <p:nvPr>
            <p:ph type="dt" sz="half" idx="10"/>
          </p:nvPr>
        </p:nvSpPr>
        <p:spPr/>
        <p:txBody>
          <a:bodyPr/>
          <a:lstStyle/>
          <a:p>
            <a:fld id="{44FF3E35-3D72-4CA8-8A26-484CCF548727}" type="datetimeFigureOut">
              <a:rPr lang="en-US" smtClean="0"/>
              <a:t>3/19/2021</a:t>
            </a:fld>
            <a:endParaRPr lang="en-US"/>
          </a:p>
        </p:txBody>
      </p:sp>
      <p:sp>
        <p:nvSpPr>
          <p:cNvPr id="5" name="Tijdelijke aanduiding voor voettekst 4">
            <a:extLst>
              <a:ext uri="{FF2B5EF4-FFF2-40B4-BE49-F238E27FC236}">
                <a16:creationId xmlns:a16="http://schemas.microsoft.com/office/drawing/2014/main" id="{D1B061F3-C64D-4729-8905-A1C7E83389EC}"/>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DE09B8B-66D2-4BE7-98A1-F414E579D19A}"/>
              </a:ext>
            </a:extLst>
          </p:cNvPr>
          <p:cNvSpPr>
            <a:spLocks noGrp="1"/>
          </p:cNvSpPr>
          <p:nvPr>
            <p:ph type="sldNum" sz="quarter" idx="12"/>
          </p:nvPr>
        </p:nvSpPr>
        <p:spPr/>
        <p:txBody>
          <a:bodyPr/>
          <a:lstStyle/>
          <a:p>
            <a:fld id="{275D10CD-FA9E-4E44-9714-F57602C7E999}" type="slidenum">
              <a:rPr lang="en-US" smtClean="0"/>
              <a:t>‹#›</a:t>
            </a:fld>
            <a:endParaRPr lang="en-US"/>
          </a:p>
        </p:txBody>
      </p:sp>
    </p:spTree>
    <p:extLst>
      <p:ext uri="{BB962C8B-B14F-4D97-AF65-F5344CB8AC3E}">
        <p14:creationId xmlns:p14="http://schemas.microsoft.com/office/powerpoint/2010/main" val="1598051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p:cNvGrpSpPr/>
          <p:nvPr userDrawn="1"/>
        </p:nvGrpSpPr>
        <p:grpSpPr>
          <a:xfrm>
            <a:off x="0" y="6642518"/>
            <a:ext cx="12192000" cy="223138"/>
            <a:chOff x="0" y="6525215"/>
            <a:chExt cx="12192000" cy="362028"/>
          </a:xfrm>
        </p:grpSpPr>
        <p:sp>
          <p:nvSpPr>
            <p:cNvPr id="8" name="Rectangle 7"/>
            <p:cNvSpPr/>
            <p:nvPr/>
          </p:nvSpPr>
          <p:spPr>
            <a:xfrm flipH="1">
              <a:off x="0" y="6561298"/>
              <a:ext cx="12192000" cy="319313"/>
            </a:xfrm>
            <a:prstGeom prst="rect">
              <a:avLst/>
            </a:prstGeom>
            <a:gradFill flip="none" rotWithShape="1">
              <a:gsLst>
                <a:gs pos="0">
                  <a:srgbClr val="2E76BB"/>
                </a:gs>
                <a:gs pos="100000">
                  <a:srgbClr val="00B0F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94191" y="6525215"/>
              <a:ext cx="11897809" cy="362028"/>
              <a:chOff x="294191" y="6525215"/>
              <a:chExt cx="11897809" cy="362028"/>
            </a:xfrm>
          </p:grpSpPr>
          <p:sp>
            <p:nvSpPr>
              <p:cNvPr id="11" name="Rectangle 10"/>
              <p:cNvSpPr/>
              <p:nvPr userDrawn="1"/>
            </p:nvSpPr>
            <p:spPr>
              <a:xfrm>
                <a:off x="294191" y="6525215"/>
                <a:ext cx="1859805" cy="362028"/>
              </a:xfrm>
              <a:prstGeom prst="rect">
                <a:avLst/>
              </a:prstGeom>
            </p:spPr>
            <p:txBody>
              <a:bodyPr wrap="none" anchor="ctr" anchorCtr="0">
                <a:spAutoFit/>
              </a:bodyPr>
              <a:lstStyle/>
              <a:p>
                <a:pPr lvl="0">
                  <a:defRPr/>
                </a:pPr>
                <a:r>
                  <a:rPr lang="en-US" sz="850" kern="0" dirty="0">
                    <a:solidFill>
                      <a:schemeClr val="bg1"/>
                    </a:solidFill>
                  </a:rPr>
                  <a:t>Copyright © 2019. All rights reserved.</a:t>
                </a:r>
              </a:p>
            </p:txBody>
          </p:sp>
          <p:sp>
            <p:nvSpPr>
              <p:cNvPr id="12" name="Rectangle 11">
                <a:hlinkClick r:id="rId2"/>
              </p:cNvPr>
              <p:cNvSpPr/>
              <p:nvPr/>
            </p:nvSpPr>
            <p:spPr>
              <a:xfrm>
                <a:off x="9502410" y="6533493"/>
                <a:ext cx="2689590" cy="230832"/>
              </a:xfrm>
              <a:prstGeom prst="rect">
                <a:avLst/>
              </a:prstGeom>
            </p:spPr>
            <p:txBody>
              <a:bodyPr wrap="square">
                <a:spAutoFit/>
              </a:bodyPr>
              <a:lstStyle/>
              <a:p>
                <a:pPr algn="r"/>
                <a:r>
                  <a:rPr lang="en-US" sz="850" kern="0" dirty="0">
                    <a:solidFill>
                      <a:schemeClr val="bg1"/>
                    </a:solidFill>
                    <a:latin typeface="+mn-lt"/>
                    <a:ea typeface="+mn-ea"/>
                    <a:cs typeface="+mn-cs"/>
                  </a:rPr>
                  <a:t>Proprietary and Confidential – Do Not Distribute</a:t>
                </a:r>
              </a:p>
            </p:txBody>
          </p:sp>
        </p:grpSp>
      </p:grpSp>
      <p:pic>
        <p:nvPicPr>
          <p:cNvPr id="13" name="Picture 12"/>
          <p:cNvPicPr>
            <a:picLocks noChangeAspect="1"/>
          </p:cNvPicPr>
          <p:nvPr userDrawn="1"/>
        </p:nvPicPr>
        <p:blipFill rotWithShape="1">
          <a:blip r:embed="rId3" cstate="email">
            <a:extLst>
              <a:ext uri="{BEBA8EAE-BF5A-486C-A8C5-ECC9F3942E4B}">
                <a14:imgProps xmlns:a14="http://schemas.microsoft.com/office/drawing/2010/main">
                  <a14:imgLayer r:embed="rId4">
                    <a14:imgEffect>
                      <a14:brightnessContrast bright="19000"/>
                    </a14:imgEffect>
                  </a14:imgLayer>
                </a14:imgProps>
              </a:ext>
              <a:ext uri="{28A0092B-C50C-407E-A947-70E740481C1C}">
                <a14:useLocalDpi xmlns:a14="http://schemas.microsoft.com/office/drawing/2010/main" val="0"/>
              </a:ext>
            </a:extLst>
          </a:blip>
          <a:srcRect/>
          <a:stretch/>
        </p:blipFill>
        <p:spPr>
          <a:xfrm>
            <a:off x="1" y="50799"/>
            <a:ext cx="12191998" cy="6616701"/>
          </a:xfrm>
          <a:prstGeom prst="rect">
            <a:avLst/>
          </a:prstGeom>
        </p:spPr>
      </p:pic>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045485" y="0"/>
            <a:ext cx="1146514" cy="252955"/>
          </a:xfrm>
          <a:prstGeom prst="rect">
            <a:avLst/>
          </a:prstGeom>
        </p:spPr>
      </p:pic>
    </p:spTree>
    <p:extLst>
      <p:ext uri="{BB962C8B-B14F-4D97-AF65-F5344CB8AC3E}">
        <p14:creationId xmlns:p14="http://schemas.microsoft.com/office/powerpoint/2010/main" val="2899767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grpSp>
        <p:nvGrpSpPr>
          <p:cNvPr id="7" name="Group 6"/>
          <p:cNvGrpSpPr/>
          <p:nvPr/>
        </p:nvGrpSpPr>
        <p:grpSpPr>
          <a:xfrm>
            <a:off x="96110" y="6600644"/>
            <a:ext cx="8026810" cy="238073"/>
            <a:chOff x="96110" y="6600644"/>
            <a:chExt cx="8026810" cy="238073"/>
          </a:xfrm>
        </p:grpSpPr>
        <p:sp>
          <p:nvSpPr>
            <p:cNvPr id="9" name="Rectangle 8">
              <a:hlinkClick r:id="rId2"/>
            </p:cNvPr>
            <p:cNvSpPr/>
            <p:nvPr userDrawn="1"/>
          </p:nvSpPr>
          <p:spPr>
            <a:xfrm>
              <a:off x="5029200" y="6600644"/>
              <a:ext cx="3093720" cy="230832"/>
            </a:xfrm>
            <a:prstGeom prst="rect">
              <a:avLst/>
            </a:prstGeom>
          </p:spPr>
          <p:txBody>
            <a:bodyPr wrap="square">
              <a:spAutoFit/>
            </a:bodyPr>
            <a:lstStyle/>
            <a:p>
              <a:pPr marL="0" algn="ctr" defTabSz="914400" rtl="0" eaLnBrk="1" latinLnBrk="0" hangingPunct="1"/>
              <a:r>
                <a:rPr lang="en-US" sz="900" kern="1200" spc="300" baseline="0" dirty="0">
                  <a:solidFill>
                    <a:schemeClr val="bg1">
                      <a:lumMod val="95000"/>
                    </a:schemeClr>
                  </a:solidFill>
                  <a:latin typeface="+mn-lt"/>
                  <a:ea typeface="Verdana" panose="020B0604030504040204" pitchFamily="34" charset="0"/>
                  <a:cs typeface="Verdana" panose="020B0604030504040204" pitchFamily="34" charset="0"/>
                </a:rPr>
                <a:t>WWW.GATEWAYNINTECDIGITAL.NL</a:t>
              </a:r>
            </a:p>
          </p:txBody>
        </p:sp>
        <p:sp>
          <p:nvSpPr>
            <p:cNvPr id="10" name="Rectangle 9"/>
            <p:cNvSpPr/>
            <p:nvPr userDrawn="1"/>
          </p:nvSpPr>
          <p:spPr>
            <a:xfrm>
              <a:off x="96110" y="6623273"/>
              <a:ext cx="2800768" cy="215444"/>
            </a:xfrm>
            <a:prstGeom prst="rect">
              <a:avLst/>
            </a:prstGeom>
          </p:spPr>
          <p:txBody>
            <a:bodyPr wrap="none" anchor="ctr" anchorCtr="0">
              <a:spAutoFit/>
            </a:bodyPr>
            <a:lstStyle/>
            <a:p>
              <a:pPr marL="0" lvl="0" algn="r" defTabSz="914400" rtl="0" eaLnBrk="1" latinLnBrk="0" hangingPunct="1">
                <a:defRPr/>
              </a:pPr>
              <a:r>
                <a:rPr lang="en-US" sz="800" kern="0" dirty="0">
                  <a:solidFill>
                    <a:schemeClr val="bg1">
                      <a:lumMod val="95000"/>
                    </a:schemeClr>
                  </a:solidFill>
                  <a:latin typeface="+mn-lt"/>
                  <a:ea typeface="+mn-ea"/>
                  <a:cs typeface="+mn-cs"/>
                </a:rPr>
                <a:t>COPYRIGHT © 2019 GATEWAY DIGITAL. ALL RIGHTS RESERVED.</a:t>
              </a:r>
            </a:p>
          </p:txBody>
        </p:sp>
      </p:grpSp>
      <p:pic>
        <p:nvPicPr>
          <p:cNvPr id="12" name="Picture 11"/>
          <p:cNvPicPr>
            <a:picLocks noChangeAspect="1"/>
          </p:cNvPicPr>
          <p:nvPr userDrawn="1"/>
        </p:nvPicPr>
        <p:blipFill rotWithShape="1">
          <a:blip r:embed="rId3" cstate="email">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a:stretch/>
        </p:blipFill>
        <p:spPr>
          <a:xfrm>
            <a:off x="1" y="50799"/>
            <a:ext cx="12191998" cy="6616701"/>
          </a:xfrm>
          <a:prstGeom prst="rect">
            <a:avLst/>
          </a:prstGeom>
        </p:spPr>
      </p:pic>
      <p:sp>
        <p:nvSpPr>
          <p:cNvPr id="18" name="Rectangle 17"/>
          <p:cNvSpPr/>
          <p:nvPr userDrawn="1"/>
        </p:nvSpPr>
        <p:spPr>
          <a:xfrm>
            <a:off x="-1" y="6633631"/>
            <a:ext cx="12192000" cy="224369"/>
          </a:xfrm>
          <a:prstGeom prst="rect">
            <a:avLst/>
          </a:prstGeom>
          <a:gradFill>
            <a:gsLst>
              <a:gs pos="0">
                <a:srgbClr val="10CF9B">
                  <a:alpha val="90000"/>
                </a:srgbClr>
              </a:gs>
              <a:gs pos="100000">
                <a:srgbClr val="0099D6">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9" name="Rectangle 18"/>
          <p:cNvSpPr/>
          <p:nvPr userDrawn="1"/>
        </p:nvSpPr>
        <p:spPr>
          <a:xfrm>
            <a:off x="6975" y="6651181"/>
            <a:ext cx="1832553" cy="223138"/>
          </a:xfrm>
          <a:prstGeom prst="rect">
            <a:avLst/>
          </a:prstGeom>
        </p:spPr>
        <p:txBody>
          <a:bodyPr wrap="none" anchor="ctr" anchorCtr="0">
            <a:spAutoFit/>
          </a:bodyPr>
          <a:lstStyle/>
          <a:p>
            <a:pPr lvl="0">
              <a:defRPr/>
            </a:pPr>
            <a:r>
              <a:rPr lang="en-US" sz="850" kern="0" dirty="0">
                <a:solidFill>
                  <a:schemeClr val="bg1"/>
                </a:solidFill>
              </a:rPr>
              <a:t>Copyright © 2020. All rights reserved</a:t>
            </a:r>
          </a:p>
        </p:txBody>
      </p:sp>
      <p:sp>
        <p:nvSpPr>
          <p:cNvPr id="20" name="Rectangle 19">
            <a:hlinkClick r:id="rId5"/>
          </p:cNvPr>
          <p:cNvSpPr/>
          <p:nvPr userDrawn="1"/>
        </p:nvSpPr>
        <p:spPr>
          <a:xfrm>
            <a:off x="9762994" y="6634862"/>
            <a:ext cx="2518140" cy="223138"/>
          </a:xfrm>
          <a:prstGeom prst="rect">
            <a:avLst/>
          </a:prstGeom>
        </p:spPr>
        <p:txBody>
          <a:bodyPr wrap="square">
            <a:spAutoFit/>
          </a:bodyPr>
          <a:lstStyle/>
          <a:p>
            <a:pPr algn="r"/>
            <a:r>
              <a:rPr lang="en-US" sz="850" kern="0" dirty="0">
                <a:solidFill>
                  <a:schemeClr val="bg1"/>
                </a:solidFill>
                <a:latin typeface="+mn-lt"/>
                <a:ea typeface="+mn-ea"/>
                <a:cs typeface="+mn-cs"/>
              </a:rPr>
              <a:t>Proprietary and Confidential – Do Not Distribute</a:t>
            </a:r>
          </a:p>
        </p:txBody>
      </p:sp>
      <p:sp>
        <p:nvSpPr>
          <p:cNvPr id="21" name="Rectangle 20"/>
          <p:cNvSpPr/>
          <p:nvPr userDrawn="1"/>
        </p:nvSpPr>
        <p:spPr>
          <a:xfrm>
            <a:off x="-1" y="0"/>
            <a:ext cx="12192000" cy="45719"/>
          </a:xfrm>
          <a:prstGeom prst="rect">
            <a:avLst/>
          </a:prstGeom>
          <a:gradFill>
            <a:gsLst>
              <a:gs pos="0">
                <a:srgbClr val="10CF9B">
                  <a:alpha val="90000"/>
                </a:srgbClr>
              </a:gs>
              <a:gs pos="100000">
                <a:srgbClr val="0099D6">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11" name="Picture 10"/>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022064" y="78706"/>
            <a:ext cx="1146514" cy="252955"/>
          </a:xfrm>
          <a:prstGeom prst="rect">
            <a:avLst/>
          </a:prstGeom>
        </p:spPr>
      </p:pic>
    </p:spTree>
    <p:extLst>
      <p:ext uri="{BB962C8B-B14F-4D97-AF65-F5344CB8AC3E}">
        <p14:creationId xmlns:p14="http://schemas.microsoft.com/office/powerpoint/2010/main" val="2529360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6492255"/>
            <a:ext cx="12191496" cy="365745"/>
          </a:xfrm>
          <a:prstGeom prst="rect">
            <a:avLst/>
          </a:prstGeom>
        </p:spPr>
      </p:pic>
      <p:grpSp>
        <p:nvGrpSpPr>
          <p:cNvPr id="3" name="Group 2"/>
          <p:cNvGrpSpPr/>
          <p:nvPr userDrawn="1"/>
        </p:nvGrpSpPr>
        <p:grpSpPr>
          <a:xfrm>
            <a:off x="9114476" y="6476471"/>
            <a:ext cx="400770" cy="400576"/>
            <a:chOff x="9007162" y="6249540"/>
            <a:chExt cx="596050" cy="595760"/>
          </a:xfrm>
        </p:grpSpPr>
        <p:sp>
          <p:nvSpPr>
            <p:cNvPr id="25" name="Oval 24"/>
            <p:cNvSpPr/>
            <p:nvPr userDrawn="1"/>
          </p:nvSpPr>
          <p:spPr>
            <a:xfrm>
              <a:off x="9007162" y="6249540"/>
              <a:ext cx="595762" cy="595760"/>
            </a:xfrm>
            <a:prstGeom prst="ellipse">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1718" t="13139" r="71967" b="65134"/>
            <a:stretch/>
          </p:blipFill>
          <p:spPr>
            <a:xfrm>
              <a:off x="9021779" y="6257412"/>
              <a:ext cx="581433" cy="547400"/>
            </a:xfrm>
            <a:prstGeom prst="rect">
              <a:avLst/>
            </a:prstGeom>
          </p:spPr>
        </p:pic>
      </p:grpSp>
      <p:sp>
        <p:nvSpPr>
          <p:cNvPr id="7" name="Title Placeholder 1">
            <a:extLst>
              <a:ext uri="{FF2B5EF4-FFF2-40B4-BE49-F238E27FC236}">
                <a16:creationId xmlns:a16="http://schemas.microsoft.com/office/drawing/2014/main" id="{67970184-A5A9-471F-9D7E-DF08F9A878F9}"/>
              </a:ext>
            </a:extLst>
          </p:cNvPr>
          <p:cNvSpPr>
            <a:spLocks noGrp="1"/>
          </p:cNvSpPr>
          <p:nvPr>
            <p:ph type="title" hasCustomPrompt="1"/>
          </p:nvPr>
        </p:nvSpPr>
        <p:spPr>
          <a:xfrm>
            <a:off x="118656" y="3186"/>
            <a:ext cx="8675720" cy="450648"/>
          </a:xfrm>
          <a:prstGeom prst="rect">
            <a:avLst/>
          </a:prstGeom>
        </p:spPr>
        <p:txBody>
          <a:bodyPr vert="horz" lIns="91440" tIns="45720" rIns="91440" bIns="45720" rtlCol="0" anchor="ctr">
            <a:noAutofit/>
          </a:bodyPr>
          <a:lstStyle>
            <a:lvl1pPr>
              <a:defRPr sz="2600">
                <a:solidFill>
                  <a:srgbClr val="0F75BC"/>
                </a:solidFill>
                <a:latin typeface="+mn-lt"/>
              </a:defRPr>
            </a:lvl1pPr>
          </a:lstStyle>
          <a:p>
            <a:r>
              <a:rPr lang="en-US" dirty="0"/>
              <a:t>Slide title</a:t>
            </a:r>
          </a:p>
        </p:txBody>
      </p:sp>
    </p:spTree>
    <p:extLst>
      <p:ext uri="{BB962C8B-B14F-4D97-AF65-F5344CB8AC3E}">
        <p14:creationId xmlns:p14="http://schemas.microsoft.com/office/powerpoint/2010/main" val="192456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3 col TEXTS">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dirty="0"/>
          </a:p>
        </p:txBody>
      </p:sp>
      <p:sp>
        <p:nvSpPr>
          <p:cNvPr id="3" name="Espace réservé du pied de page 2"/>
          <p:cNvSpPr>
            <a:spLocks noGrp="1"/>
          </p:cNvSpPr>
          <p:nvPr>
            <p:ph type="ftr" sz="quarter" idx="11"/>
          </p:nvPr>
        </p:nvSpPr>
        <p:spPr/>
        <p:txBody>
          <a:bodyPr/>
          <a:lstStyle/>
          <a:p>
            <a:r>
              <a:rPr lang="fr-FR"/>
              <a:t>Concretisering Strategie</a:t>
            </a:r>
            <a:endParaRPr lang="fr-FR" dirty="0"/>
          </a:p>
        </p:txBody>
      </p:sp>
      <p:sp>
        <p:nvSpPr>
          <p:cNvPr id="4" name="Espace réservé du numéro de diapositive 3"/>
          <p:cNvSpPr>
            <a:spLocks noGrp="1"/>
          </p:cNvSpPr>
          <p:nvPr>
            <p:ph type="sldNum" sz="quarter" idx="12"/>
          </p:nvPr>
        </p:nvSpPr>
        <p:spPr/>
        <p:txBody>
          <a:bodyPr/>
          <a:lstStyle/>
          <a:p>
            <a:fld id="{03782C43-7533-4CE7-94CC-8F091034FBE1}" type="slidenum">
              <a:rPr lang="fr-FR" smtClean="0"/>
              <a:pPr/>
              <a:t>‹#›</a:t>
            </a:fld>
            <a:endParaRPr lang="fr-FR" dirty="0"/>
          </a:p>
        </p:txBody>
      </p:sp>
      <p:sp>
        <p:nvSpPr>
          <p:cNvPr id="9" name="Espace réservé du texte 8"/>
          <p:cNvSpPr>
            <a:spLocks noGrp="1"/>
          </p:cNvSpPr>
          <p:nvPr>
            <p:ph type="body" sz="quarter" idx="13"/>
          </p:nvPr>
        </p:nvSpPr>
        <p:spPr>
          <a:xfrm>
            <a:off x="758983" y="2852737"/>
            <a:ext cx="3276600" cy="3132137"/>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2" name="Espace réservé du texte 8"/>
          <p:cNvSpPr>
            <a:spLocks noGrp="1"/>
          </p:cNvSpPr>
          <p:nvPr>
            <p:ph type="body" sz="quarter" idx="14"/>
          </p:nvPr>
        </p:nvSpPr>
        <p:spPr>
          <a:xfrm>
            <a:off x="4516556" y="2852737"/>
            <a:ext cx="3225908" cy="3132137"/>
          </a:xfrm>
        </p:spPr>
        <p:txBody>
          <a:bodyPr/>
          <a:lstStyle>
            <a:lvl1pPr>
              <a:defRPr>
                <a:solidFill>
                  <a:schemeClr val="accent1"/>
                </a:solidFill>
              </a:defRPr>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3" name="Espace réservé du texte 8"/>
          <p:cNvSpPr>
            <a:spLocks noGrp="1"/>
          </p:cNvSpPr>
          <p:nvPr>
            <p:ph type="body" sz="quarter" idx="15"/>
          </p:nvPr>
        </p:nvSpPr>
        <p:spPr>
          <a:xfrm>
            <a:off x="8223437" y="2852737"/>
            <a:ext cx="3289272" cy="3132137"/>
          </a:xfrm>
        </p:spPr>
        <p:txBody>
          <a:bodyPr/>
          <a:lstStyle>
            <a:lvl1pPr>
              <a:defRPr>
                <a:solidFill>
                  <a:schemeClr val="accent2"/>
                </a:solidFill>
              </a:defRPr>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5" name="Sous-titre 2">
            <a:extLst>
              <a:ext uri="{FF2B5EF4-FFF2-40B4-BE49-F238E27FC236}">
                <a16:creationId xmlns:a16="http://schemas.microsoft.com/office/drawing/2014/main" id="{D6009B15-7C14-441E-873D-E18E4AE0F684}"/>
              </a:ext>
            </a:extLst>
          </p:cNvPr>
          <p:cNvSpPr>
            <a:spLocks noGrp="1"/>
          </p:cNvSpPr>
          <p:nvPr>
            <p:ph type="subTitle" idx="1"/>
          </p:nvPr>
        </p:nvSpPr>
        <p:spPr>
          <a:xfrm>
            <a:off x="766763" y="697841"/>
            <a:ext cx="11053762" cy="390609"/>
          </a:xfrm>
        </p:spPr>
        <p:txBody>
          <a:bodyPr/>
          <a:lstStyle>
            <a:lvl1pPr marL="0" indent="0" algn="l">
              <a:buNone/>
              <a:defRPr sz="1800" b="0">
                <a:latin typeface="Montserrat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5" name="Titre 4">
            <a:extLst>
              <a:ext uri="{FF2B5EF4-FFF2-40B4-BE49-F238E27FC236}">
                <a16:creationId xmlns:a16="http://schemas.microsoft.com/office/drawing/2014/main" id="{B04CCAD5-83EE-49E4-B2E4-B7C70FCFD2F7}"/>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201321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 TEXT BLUE BACKGROUND">
    <p:spTree>
      <p:nvGrpSpPr>
        <p:cNvPr id="1" name=""/>
        <p:cNvGrpSpPr/>
        <p:nvPr/>
      </p:nvGrpSpPr>
      <p:grpSpPr>
        <a:xfrm>
          <a:off x="0" y="0"/>
          <a:ext cx="0" cy="0"/>
          <a:chOff x="0" y="0"/>
          <a:chExt cx="0" cy="0"/>
        </a:xfrm>
      </p:grpSpPr>
      <p:sp>
        <p:nvSpPr>
          <p:cNvPr id="6" name="Espace réservé de la date 5">
            <a:extLst>
              <a:ext uri="{FF2B5EF4-FFF2-40B4-BE49-F238E27FC236}">
                <a16:creationId xmlns:a16="http://schemas.microsoft.com/office/drawing/2014/main" id="{C3BB2221-DF42-46F5-A28D-F3926574006A}"/>
              </a:ext>
            </a:extLst>
          </p:cNvPr>
          <p:cNvSpPr>
            <a:spLocks noGrp="1"/>
          </p:cNvSpPr>
          <p:nvPr>
            <p:ph type="dt" sz="half" idx="15"/>
          </p:nvPr>
        </p:nvSpPr>
        <p:spPr/>
        <p:txBody>
          <a:bodyPr/>
          <a:lstStyle/>
          <a:p>
            <a:endParaRPr lang="fr-FR" dirty="0"/>
          </a:p>
        </p:txBody>
      </p:sp>
      <p:sp>
        <p:nvSpPr>
          <p:cNvPr id="7" name="Espace réservé du pied de page 6">
            <a:extLst>
              <a:ext uri="{FF2B5EF4-FFF2-40B4-BE49-F238E27FC236}">
                <a16:creationId xmlns:a16="http://schemas.microsoft.com/office/drawing/2014/main" id="{44B3A812-CC07-413C-A367-AE9F6C9BB474}"/>
              </a:ext>
            </a:extLst>
          </p:cNvPr>
          <p:cNvSpPr>
            <a:spLocks noGrp="1"/>
          </p:cNvSpPr>
          <p:nvPr>
            <p:ph type="ftr" sz="quarter" idx="16"/>
          </p:nvPr>
        </p:nvSpPr>
        <p:spPr/>
        <p:txBody>
          <a:bodyPr/>
          <a:lstStyle/>
          <a:p>
            <a:r>
              <a:rPr lang="fr-FR"/>
              <a:t>Concretisering Strategie</a:t>
            </a:r>
            <a:endParaRPr lang="fr-FR" dirty="0"/>
          </a:p>
        </p:txBody>
      </p:sp>
      <p:sp>
        <p:nvSpPr>
          <p:cNvPr id="8" name="Espace réservé du numéro de diapositive 7">
            <a:extLst>
              <a:ext uri="{FF2B5EF4-FFF2-40B4-BE49-F238E27FC236}">
                <a16:creationId xmlns:a16="http://schemas.microsoft.com/office/drawing/2014/main" id="{68444E5C-008D-475F-8A02-9F36DF1E6D25}"/>
              </a:ext>
            </a:extLst>
          </p:cNvPr>
          <p:cNvSpPr>
            <a:spLocks noGrp="1"/>
          </p:cNvSpPr>
          <p:nvPr>
            <p:ph type="sldNum" sz="quarter" idx="17"/>
          </p:nvPr>
        </p:nvSpPr>
        <p:spPr/>
        <p:txBody>
          <a:bodyPr/>
          <a:lstStyle/>
          <a:p>
            <a:fld id="{03782C43-7533-4CE7-94CC-8F091034FBE1}" type="slidenum">
              <a:rPr lang="fr-FR" smtClean="0"/>
              <a:pPr/>
              <a:t>‹#›</a:t>
            </a:fld>
            <a:endParaRPr lang="fr-FR" dirty="0"/>
          </a:p>
        </p:txBody>
      </p:sp>
      <p:sp>
        <p:nvSpPr>
          <p:cNvPr id="13" name="Rectangle 12">
            <a:extLst>
              <a:ext uri="{FF2B5EF4-FFF2-40B4-BE49-F238E27FC236}">
                <a16:creationId xmlns:a16="http://schemas.microsoft.com/office/drawing/2014/main" id="{39CC6173-6002-447E-9635-B3694671509B}"/>
              </a:ext>
            </a:extLst>
          </p:cNvPr>
          <p:cNvSpPr/>
          <p:nvPr userDrawn="1"/>
        </p:nvSpPr>
        <p:spPr>
          <a:xfrm>
            <a:off x="750938" y="1620570"/>
            <a:ext cx="11441062" cy="4390931"/>
          </a:xfrm>
          <a:prstGeom prst="rect">
            <a:avLst/>
          </a:prstGeom>
          <a:solidFill>
            <a:srgbClr val="439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fr-FR"/>
          </a:p>
        </p:txBody>
      </p:sp>
      <p:sp>
        <p:nvSpPr>
          <p:cNvPr id="16" name="Sous-titre 2">
            <a:extLst>
              <a:ext uri="{FF2B5EF4-FFF2-40B4-BE49-F238E27FC236}">
                <a16:creationId xmlns:a16="http://schemas.microsoft.com/office/drawing/2014/main" id="{91A5CF31-9C1A-42FD-B30C-E02A304CF67A}"/>
              </a:ext>
            </a:extLst>
          </p:cNvPr>
          <p:cNvSpPr>
            <a:spLocks noGrp="1"/>
          </p:cNvSpPr>
          <p:nvPr>
            <p:ph type="subTitle" idx="1"/>
          </p:nvPr>
        </p:nvSpPr>
        <p:spPr>
          <a:xfrm>
            <a:off x="766763" y="697841"/>
            <a:ext cx="11053762" cy="390609"/>
          </a:xfrm>
        </p:spPr>
        <p:txBody>
          <a:bodyPr/>
          <a:lstStyle>
            <a:lvl1pPr marL="0" indent="0" algn="l">
              <a:buNone/>
              <a:defRPr sz="1800" b="0">
                <a:latin typeface="Montserrat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7" name="Espace réservé du texte 8">
            <a:extLst>
              <a:ext uri="{FF2B5EF4-FFF2-40B4-BE49-F238E27FC236}">
                <a16:creationId xmlns:a16="http://schemas.microsoft.com/office/drawing/2014/main" id="{53D51C57-D3A6-49F1-978A-5E39AF67EA6A}"/>
              </a:ext>
            </a:extLst>
          </p:cNvPr>
          <p:cNvSpPr>
            <a:spLocks noGrp="1"/>
          </p:cNvSpPr>
          <p:nvPr>
            <p:ph type="body" sz="quarter" idx="14" hasCustomPrompt="1"/>
          </p:nvPr>
        </p:nvSpPr>
        <p:spPr>
          <a:xfrm>
            <a:off x="3093146" y="1787205"/>
            <a:ext cx="4160508" cy="2555874"/>
          </a:xfrm>
          <a:solidFill>
            <a:schemeClr val="accent3"/>
          </a:solidFill>
        </p:spPr>
        <p:txBody>
          <a:bodyPr lIns="540000" tIns="360000" rIns="180000" bIns="360000" anchor="t"/>
          <a:lstStyle>
            <a:lvl1pPr>
              <a:lnSpc>
                <a:spcPct val="100000"/>
              </a:lnSpc>
              <a:spcBef>
                <a:spcPts val="0"/>
              </a:spcBef>
              <a:spcAft>
                <a:spcPts val="2200"/>
              </a:spcAft>
              <a:defRPr sz="2200">
                <a:solidFill>
                  <a:schemeClr val="bg1"/>
                </a:solidFill>
                <a:latin typeface="+mj-lt"/>
              </a:defRPr>
            </a:lvl1pPr>
            <a:lvl2pPr marL="0" indent="0">
              <a:defRPr>
                <a:solidFill>
                  <a:schemeClr val="bg1"/>
                </a:solidFill>
              </a:defRPr>
            </a:lvl2pPr>
            <a:lvl3pPr marL="0" indent="0">
              <a:buClrTx/>
              <a:defRPr>
                <a:solidFill>
                  <a:schemeClr val="bg1"/>
                </a:solidFill>
              </a:defRPr>
            </a:lvl3pPr>
            <a:lvl4pPr marL="0" indent="0">
              <a:defRPr>
                <a:solidFill>
                  <a:schemeClr val="bg1"/>
                </a:solidFill>
              </a:defRPr>
            </a:lvl4pPr>
            <a:lvl5pPr marL="0" indent="0">
              <a:defRPr>
                <a:solidFill>
                  <a:schemeClr val="bg1"/>
                </a:solidFill>
              </a:defRPr>
            </a:lvl5pPr>
          </a:lstStyle>
          <a:p>
            <a:pPr lvl="0"/>
            <a:r>
              <a:rPr lang="fr-FR" dirty="0"/>
              <a:t>Cliquez pour modifier les textes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4" name="Forme libre : forme 13">
            <a:extLst>
              <a:ext uri="{FF2B5EF4-FFF2-40B4-BE49-F238E27FC236}">
                <a16:creationId xmlns:a16="http://schemas.microsoft.com/office/drawing/2014/main" id="{1BEC504C-E78C-43B8-B870-D37324BD77FC}"/>
              </a:ext>
            </a:extLst>
          </p:cNvPr>
          <p:cNvSpPr/>
          <p:nvPr userDrawn="1"/>
        </p:nvSpPr>
        <p:spPr>
          <a:xfrm rot="5400000">
            <a:off x="3892828" y="1666083"/>
            <a:ext cx="1230829" cy="7837849"/>
          </a:xfrm>
          <a:custGeom>
            <a:avLst/>
            <a:gdLst>
              <a:gd name="connsiteX0" fmla="*/ 0 w 3346945"/>
              <a:gd name="connsiteY0" fmla="*/ 1785037 h 1785037"/>
              <a:gd name="connsiteX1" fmla="*/ 0 w 3346945"/>
              <a:gd name="connsiteY1" fmla="*/ 842934 h 1785037"/>
              <a:gd name="connsiteX2" fmla="*/ 842934 w 3346945"/>
              <a:gd name="connsiteY2" fmla="*/ 0 h 1785037"/>
              <a:gd name="connsiteX3" fmla="*/ 3346945 w 3346945"/>
              <a:gd name="connsiteY3" fmla="*/ 0 h 1785037"/>
              <a:gd name="connsiteX0" fmla="*/ 0 w 3346945"/>
              <a:gd name="connsiteY0" fmla="*/ 2313675 h 2313675"/>
              <a:gd name="connsiteX1" fmla="*/ 0 w 3346945"/>
              <a:gd name="connsiteY1" fmla="*/ 842934 h 2313675"/>
              <a:gd name="connsiteX2" fmla="*/ 842934 w 3346945"/>
              <a:gd name="connsiteY2" fmla="*/ 0 h 2313675"/>
              <a:gd name="connsiteX3" fmla="*/ 3346945 w 3346945"/>
              <a:gd name="connsiteY3" fmla="*/ 0 h 2313675"/>
              <a:gd name="connsiteX0" fmla="*/ 0 w 3346945"/>
              <a:gd name="connsiteY0" fmla="*/ 2327962 h 2327962"/>
              <a:gd name="connsiteX1" fmla="*/ 0 w 3346945"/>
              <a:gd name="connsiteY1" fmla="*/ 842934 h 2327962"/>
              <a:gd name="connsiteX2" fmla="*/ 842934 w 3346945"/>
              <a:gd name="connsiteY2" fmla="*/ 0 h 2327962"/>
              <a:gd name="connsiteX3" fmla="*/ 3346945 w 3346945"/>
              <a:gd name="connsiteY3" fmla="*/ 0 h 2327962"/>
              <a:gd name="connsiteX0" fmla="*/ 0 w 3357663"/>
              <a:gd name="connsiteY0" fmla="*/ 4230367 h 4230367"/>
              <a:gd name="connsiteX1" fmla="*/ 10718 w 3357663"/>
              <a:gd name="connsiteY1" fmla="*/ 842934 h 4230367"/>
              <a:gd name="connsiteX2" fmla="*/ 853652 w 3357663"/>
              <a:gd name="connsiteY2" fmla="*/ 0 h 4230367"/>
              <a:gd name="connsiteX3" fmla="*/ 3357663 w 3357663"/>
              <a:gd name="connsiteY3" fmla="*/ 0 h 4230367"/>
              <a:gd name="connsiteX0" fmla="*/ 0 w 3357663"/>
              <a:gd name="connsiteY0" fmla="*/ 4234134 h 4234134"/>
              <a:gd name="connsiteX1" fmla="*/ 10718 w 3357663"/>
              <a:gd name="connsiteY1" fmla="*/ 846701 h 4234134"/>
              <a:gd name="connsiteX2" fmla="*/ 853652 w 3357663"/>
              <a:gd name="connsiteY2" fmla="*/ 3767 h 4234134"/>
              <a:gd name="connsiteX3" fmla="*/ 2077441 w 3357663"/>
              <a:gd name="connsiteY3" fmla="*/ 0 h 4234134"/>
              <a:gd name="connsiteX4" fmla="*/ 3357663 w 3357663"/>
              <a:gd name="connsiteY4" fmla="*/ 3767 h 4234134"/>
              <a:gd name="connsiteX0" fmla="*/ 0 w 2077441"/>
              <a:gd name="connsiteY0" fmla="*/ 4234134 h 4234134"/>
              <a:gd name="connsiteX1" fmla="*/ 10718 w 2077441"/>
              <a:gd name="connsiteY1" fmla="*/ 846701 h 4234134"/>
              <a:gd name="connsiteX2" fmla="*/ 853652 w 2077441"/>
              <a:gd name="connsiteY2" fmla="*/ 3767 h 4234134"/>
              <a:gd name="connsiteX3" fmla="*/ 2077441 w 2077441"/>
              <a:gd name="connsiteY3" fmla="*/ 0 h 4234134"/>
              <a:gd name="connsiteX0" fmla="*/ 13818 w 2067143"/>
              <a:gd name="connsiteY0" fmla="*/ 13245103 h 13245103"/>
              <a:gd name="connsiteX1" fmla="*/ 420 w 2067143"/>
              <a:gd name="connsiteY1" fmla="*/ 846701 h 13245103"/>
              <a:gd name="connsiteX2" fmla="*/ 843354 w 2067143"/>
              <a:gd name="connsiteY2" fmla="*/ 3767 h 13245103"/>
              <a:gd name="connsiteX3" fmla="*/ 2067143 w 2067143"/>
              <a:gd name="connsiteY3" fmla="*/ 0 h 13245103"/>
              <a:gd name="connsiteX0" fmla="*/ 1 w 2077441"/>
              <a:gd name="connsiteY0" fmla="*/ 13229025 h 13229025"/>
              <a:gd name="connsiteX1" fmla="*/ 10718 w 2077441"/>
              <a:gd name="connsiteY1" fmla="*/ 846701 h 13229025"/>
              <a:gd name="connsiteX2" fmla="*/ 853652 w 2077441"/>
              <a:gd name="connsiteY2" fmla="*/ 3767 h 13229025"/>
              <a:gd name="connsiteX3" fmla="*/ 2077441 w 2077441"/>
              <a:gd name="connsiteY3" fmla="*/ 0 h 13229025"/>
            </a:gdLst>
            <a:ahLst/>
            <a:cxnLst>
              <a:cxn ang="0">
                <a:pos x="connsiteX0" y="connsiteY0"/>
              </a:cxn>
              <a:cxn ang="0">
                <a:pos x="connsiteX1" y="connsiteY1"/>
              </a:cxn>
              <a:cxn ang="0">
                <a:pos x="connsiteX2" y="connsiteY2"/>
              </a:cxn>
              <a:cxn ang="0">
                <a:pos x="connsiteX3" y="connsiteY3"/>
              </a:cxn>
            </a:cxnLst>
            <a:rect l="l" t="t" r="r" b="b"/>
            <a:pathLst>
              <a:path w="2077441" h="13229025">
                <a:moveTo>
                  <a:pt x="1" y="13229025"/>
                </a:moveTo>
                <a:cubicBezTo>
                  <a:pt x="3574" y="12099881"/>
                  <a:pt x="7145" y="1975845"/>
                  <a:pt x="10718" y="846701"/>
                </a:cubicBezTo>
                <a:cubicBezTo>
                  <a:pt x="10718" y="375650"/>
                  <a:pt x="382601" y="3767"/>
                  <a:pt x="853652" y="3767"/>
                </a:cubicBezTo>
                <a:lnTo>
                  <a:pt x="2077441" y="0"/>
                </a:lnTo>
              </a:path>
            </a:pathLst>
          </a:custGeom>
          <a:noFill/>
          <a:ln w="50800" cap="flat">
            <a:solidFill>
              <a:schemeClr val="bg1"/>
            </a:solidFill>
            <a:prstDash val="solid"/>
            <a:miter/>
          </a:ln>
        </p:spPr>
        <p:txBody>
          <a:bodyPr rtlCol="0" anchor="ctr"/>
          <a:lstStyle/>
          <a:p>
            <a:endParaRPr lang="fr-FR" dirty="0"/>
          </a:p>
        </p:txBody>
      </p:sp>
      <p:pic>
        <p:nvPicPr>
          <p:cNvPr id="15" name="Image 14" descr="Une image contenant personne, extérieur, homme, tenant&#10;&#10;Description générée automatiquement">
            <a:extLst>
              <a:ext uri="{FF2B5EF4-FFF2-40B4-BE49-F238E27FC236}">
                <a16:creationId xmlns:a16="http://schemas.microsoft.com/office/drawing/2014/main" id="{5BC2C821-2860-4359-BE39-F89C5E719A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42696" y="2075948"/>
            <a:ext cx="2024211" cy="3118415"/>
          </a:xfrm>
          <a:prstGeom prst="rect">
            <a:avLst/>
          </a:prstGeom>
        </p:spPr>
      </p:pic>
      <p:sp>
        <p:nvSpPr>
          <p:cNvPr id="3" name="Titre 2">
            <a:extLst>
              <a:ext uri="{FF2B5EF4-FFF2-40B4-BE49-F238E27FC236}">
                <a16:creationId xmlns:a16="http://schemas.microsoft.com/office/drawing/2014/main" id="{DA007C2A-6A3A-4051-BEEF-41DFB1DD1649}"/>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93128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C37164-0690-419D-93FB-4B698F3128E0}"/>
              </a:ext>
            </a:extLst>
          </p:cNvPr>
          <p:cNvSpPr>
            <a:spLocks noGrp="1"/>
          </p:cNvSpPr>
          <p:nvPr>
            <p:ph type="dt" sz="half" idx="10"/>
          </p:nvPr>
        </p:nvSpPr>
        <p:spPr/>
        <p:txBody>
          <a:bodyPr/>
          <a:lstStyle/>
          <a:p>
            <a:fld id="{2D40FAD9-C309-41FF-BF0D-E6257079FA3B}" type="datetimeFigureOut">
              <a:rPr lang="da-DK" smtClean="0"/>
              <a:t>19-03-2021</a:t>
            </a:fld>
            <a:endParaRPr lang="da-DK"/>
          </a:p>
        </p:txBody>
      </p:sp>
      <p:sp>
        <p:nvSpPr>
          <p:cNvPr id="3" name="Footer Placeholder 2">
            <a:extLst>
              <a:ext uri="{FF2B5EF4-FFF2-40B4-BE49-F238E27FC236}">
                <a16:creationId xmlns:a16="http://schemas.microsoft.com/office/drawing/2014/main" id="{F2708341-FA9F-491F-AC03-2FE1F54CE66F}"/>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1E6AAA4C-689C-4673-BAC9-56568ECD8E98}"/>
              </a:ext>
            </a:extLst>
          </p:cNvPr>
          <p:cNvSpPr>
            <a:spLocks noGrp="1"/>
          </p:cNvSpPr>
          <p:nvPr>
            <p:ph type="sldNum" sz="quarter" idx="12"/>
          </p:nvPr>
        </p:nvSpPr>
        <p:spPr/>
        <p:txBody>
          <a:bodyPr/>
          <a:lstStyle/>
          <a:p>
            <a:fld id="{0204DC8C-9C2D-411E-A1A1-89F3EC5FB113}" type="slidenum">
              <a:rPr lang="da-DK" smtClean="0"/>
              <a:t>‹#›</a:t>
            </a:fld>
            <a:endParaRPr lang="da-DK"/>
          </a:p>
        </p:txBody>
      </p:sp>
    </p:spTree>
    <p:extLst>
      <p:ext uri="{BB962C8B-B14F-4D97-AF65-F5344CB8AC3E}">
        <p14:creationId xmlns:p14="http://schemas.microsoft.com/office/powerpoint/2010/main" val="3609932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are titte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60" imgH="360" progId="TCLayout.ActiveDocument.1">
                  <p:embed/>
                </p:oleObj>
              </mc:Choice>
              <mc:Fallback>
                <p:oleObj name="think-cell Slide" r:id="rId4" imgW="360" imgH="36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hthoek 73">
            <a:extLst>
              <a:ext uri="{FF2B5EF4-FFF2-40B4-BE49-F238E27FC236}">
                <a16:creationId xmlns:a16="http://schemas.microsoft.com/office/drawing/2014/main" id="{54F3BD9E-F20D-4D91-B0FE-6ECE0B95E7C3}"/>
              </a:ext>
            </a:extLst>
          </p:cNvPr>
          <p:cNvSpPr/>
          <p:nvPr userDrawn="1"/>
        </p:nvSpPr>
        <p:spPr>
          <a:xfrm>
            <a:off x="425717" y="0"/>
            <a:ext cx="208428" cy="43672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a:endParaRPr>
          </a:p>
        </p:txBody>
      </p:sp>
      <p:sp>
        <p:nvSpPr>
          <p:cNvPr id="5" name="Rechthoek 75">
            <a:extLst>
              <a:ext uri="{FF2B5EF4-FFF2-40B4-BE49-F238E27FC236}">
                <a16:creationId xmlns:a16="http://schemas.microsoft.com/office/drawing/2014/main" id="{D6C7C1AC-D8E8-4DF1-AF0E-BF07273AC0C8}"/>
              </a:ext>
            </a:extLst>
          </p:cNvPr>
          <p:cNvSpPr/>
          <p:nvPr userDrawn="1"/>
        </p:nvSpPr>
        <p:spPr>
          <a:xfrm>
            <a:off x="368032" y="0"/>
            <a:ext cx="82343" cy="436728"/>
          </a:xfrm>
          <a:prstGeom prst="rect">
            <a:avLst/>
          </a:prstGeom>
          <a:solidFill>
            <a:srgbClr val="1D7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a:endParaRPr>
          </a:p>
        </p:txBody>
      </p:sp>
    </p:spTree>
    <p:extLst>
      <p:ext uri="{BB962C8B-B14F-4D97-AF65-F5344CB8AC3E}">
        <p14:creationId xmlns:p14="http://schemas.microsoft.com/office/powerpoint/2010/main" val="391475637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Afbeelding 15">
            <a:extLst>
              <a:ext uri="{FF2B5EF4-FFF2-40B4-BE49-F238E27FC236}">
                <a16:creationId xmlns:a16="http://schemas.microsoft.com/office/drawing/2014/main" id="{349F9780-BF8C-4A73-BC1D-AFE785C6BB6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2514" b="3111"/>
          <a:stretch/>
        </p:blipFill>
        <p:spPr>
          <a:xfrm>
            <a:off x="0" y="0"/>
            <a:ext cx="12192000" cy="6858000"/>
          </a:xfrm>
          <a:prstGeom prst="rect">
            <a:avLst/>
          </a:prstGeom>
        </p:spPr>
      </p:pic>
      <p:sp>
        <p:nvSpPr>
          <p:cNvPr id="13" name="Rechthoek 16">
            <a:extLst>
              <a:ext uri="{FF2B5EF4-FFF2-40B4-BE49-F238E27FC236}">
                <a16:creationId xmlns:a16="http://schemas.microsoft.com/office/drawing/2014/main" id="{A503789A-15DD-4965-B0E8-640DF4F89081}"/>
              </a:ext>
            </a:extLst>
          </p:cNvPr>
          <p:cNvSpPr/>
          <p:nvPr userDrawn="1"/>
        </p:nvSpPr>
        <p:spPr>
          <a:xfrm>
            <a:off x="0" y="-14066"/>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pitchFamily="34"/>
              <a:ea typeface="Noto Sans" panose="020B0502040504020204" pitchFamily="34"/>
              <a:cs typeface="Noto Sans" panose="020B0502040504020204" pitchFamily="34"/>
            </a:endParaRPr>
          </a:p>
        </p:txBody>
      </p:sp>
      <p:sp>
        <p:nvSpPr>
          <p:cNvPr id="14" name="Tekstvak 38">
            <a:extLst>
              <a:ext uri="{FF2B5EF4-FFF2-40B4-BE49-F238E27FC236}">
                <a16:creationId xmlns:a16="http://schemas.microsoft.com/office/drawing/2014/main" id="{C7FEC5F2-D594-4492-96F6-9C859458A998}"/>
              </a:ext>
            </a:extLst>
          </p:cNvPr>
          <p:cNvSpPr txBox="1"/>
          <p:nvPr userDrawn="1"/>
        </p:nvSpPr>
        <p:spPr>
          <a:xfrm>
            <a:off x="1116434" y="2279200"/>
            <a:ext cx="5991367" cy="338554"/>
          </a:xfrm>
          <a:prstGeom prst="rect">
            <a:avLst/>
          </a:prstGeom>
          <a:noFill/>
        </p:spPr>
        <p:txBody>
          <a:bodyPr wrap="square" rtlCol="0">
            <a:spAutoFit/>
          </a:bodyPr>
          <a:lstStyle/>
          <a:p>
            <a:r>
              <a:rPr lang="en-US" sz="1600" dirty="0">
                <a:solidFill>
                  <a:schemeClr val="bg1"/>
                </a:solidFill>
                <a:latin typeface="Noto Sans" panose="020B0502040504020204" pitchFamily="34"/>
                <a:ea typeface="Noto Sans" panose="020B0502040504020204" pitchFamily="34"/>
                <a:cs typeface="Noto Sans" panose="020B0502040504020204" pitchFamily="34"/>
              </a:rPr>
              <a:t>CONNECT   |   INNOVATE   |   TRANSFORM</a:t>
            </a:r>
          </a:p>
        </p:txBody>
      </p:sp>
      <p:pic>
        <p:nvPicPr>
          <p:cNvPr id="15" name="Graphic 40">
            <a:extLst>
              <a:ext uri="{FF2B5EF4-FFF2-40B4-BE49-F238E27FC236}">
                <a16:creationId xmlns:a16="http://schemas.microsoft.com/office/drawing/2014/main" id="{1A78390E-FAE8-4869-AD43-2FE4CC5E0958}"/>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956624" y="447879"/>
            <a:ext cx="3329355" cy="646331"/>
          </a:xfrm>
          <a:prstGeom prst="rect">
            <a:avLst/>
          </a:prstGeom>
        </p:spPr>
      </p:pic>
      <p:sp>
        <p:nvSpPr>
          <p:cNvPr id="16" name="Tekstvak 41">
            <a:extLst>
              <a:ext uri="{FF2B5EF4-FFF2-40B4-BE49-F238E27FC236}">
                <a16:creationId xmlns:a16="http://schemas.microsoft.com/office/drawing/2014/main" id="{91227701-6BE1-4C0F-BDB5-36FB658A2E22}"/>
              </a:ext>
            </a:extLst>
          </p:cNvPr>
          <p:cNvSpPr txBox="1"/>
          <p:nvPr userDrawn="1"/>
        </p:nvSpPr>
        <p:spPr>
          <a:xfrm>
            <a:off x="1116434" y="1749958"/>
            <a:ext cx="2611943" cy="646331"/>
          </a:xfrm>
          <a:prstGeom prst="rect">
            <a:avLst/>
          </a:prstGeom>
          <a:noFill/>
        </p:spPr>
        <p:txBody>
          <a:bodyPr wrap="square" rtlCol="0">
            <a:spAutoFit/>
          </a:bodyPr>
          <a:lstStyle/>
          <a:p>
            <a:r>
              <a:rPr lang="en-US" sz="3600" b="1" dirty="0">
                <a:solidFill>
                  <a:schemeClr val="bg1"/>
                </a:solidFill>
                <a:latin typeface="Noto Sans" panose="020B0502040504020204" pitchFamily="34"/>
                <a:ea typeface="Noto Sans" panose="020B0502040504020204" pitchFamily="34"/>
                <a:cs typeface="Noto Sans" panose="020B0502040504020204" pitchFamily="34"/>
              </a:rPr>
              <a:t>WELCOME</a:t>
            </a:r>
          </a:p>
        </p:txBody>
      </p:sp>
      <p:sp>
        <p:nvSpPr>
          <p:cNvPr id="17" name="Rechthoek 14">
            <a:extLst>
              <a:ext uri="{FF2B5EF4-FFF2-40B4-BE49-F238E27FC236}">
                <a16:creationId xmlns:a16="http://schemas.microsoft.com/office/drawing/2014/main" id="{1B13B0C6-48FE-47EB-B41B-E89588321A6C}"/>
              </a:ext>
            </a:extLst>
          </p:cNvPr>
          <p:cNvSpPr/>
          <p:nvPr userDrawn="1"/>
        </p:nvSpPr>
        <p:spPr>
          <a:xfrm>
            <a:off x="983381" y="1844232"/>
            <a:ext cx="56382" cy="695771"/>
          </a:xfrm>
          <a:prstGeom prst="rect">
            <a:avLst/>
          </a:prstGeom>
          <a:solidFill>
            <a:srgbClr val="1D7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Noto Sans" panose="020B0502040504020204" pitchFamily="34"/>
              <a:ea typeface="Noto Sans" panose="020B0502040504020204" pitchFamily="34"/>
              <a:cs typeface="Noto Sans" panose="020B0502040504020204" pitchFamily="34"/>
            </a:endParaRPr>
          </a:p>
        </p:txBody>
      </p:sp>
      <p:sp>
        <p:nvSpPr>
          <p:cNvPr id="18" name="Rechthoek 31">
            <a:extLst>
              <a:ext uri="{FF2B5EF4-FFF2-40B4-BE49-F238E27FC236}">
                <a16:creationId xmlns:a16="http://schemas.microsoft.com/office/drawing/2014/main" id="{C4290D09-B30A-483C-9001-12E1029DA046}"/>
              </a:ext>
            </a:extLst>
          </p:cNvPr>
          <p:cNvSpPr/>
          <p:nvPr userDrawn="1"/>
        </p:nvSpPr>
        <p:spPr>
          <a:xfrm>
            <a:off x="0" y="6225735"/>
            <a:ext cx="12192000" cy="646331"/>
          </a:xfrm>
          <a:prstGeom prst="rect">
            <a:avLst/>
          </a:prstGeom>
          <a:solidFill>
            <a:srgbClr val="232323">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pitchFamily="34"/>
              <a:ea typeface="Noto Sans" panose="020B0502040504020204" pitchFamily="34"/>
              <a:cs typeface="Noto Sans" panose="020B0502040504020204" pitchFamily="34"/>
            </a:endParaRPr>
          </a:p>
        </p:txBody>
      </p:sp>
      <p:sp>
        <p:nvSpPr>
          <p:cNvPr id="19" name="Rechthoek 35">
            <a:extLst>
              <a:ext uri="{FF2B5EF4-FFF2-40B4-BE49-F238E27FC236}">
                <a16:creationId xmlns:a16="http://schemas.microsoft.com/office/drawing/2014/main" id="{A06739DE-7A2B-4020-BAE0-6D3535A42CC6}"/>
              </a:ext>
            </a:extLst>
          </p:cNvPr>
          <p:cNvSpPr/>
          <p:nvPr userDrawn="1"/>
        </p:nvSpPr>
        <p:spPr>
          <a:xfrm>
            <a:off x="10401988" y="6490891"/>
            <a:ext cx="1577676" cy="276999"/>
          </a:xfrm>
          <a:prstGeom prst="rect">
            <a:avLst/>
          </a:prstGeom>
        </p:spPr>
        <p:txBody>
          <a:bodyPr wrap="none">
            <a:spAutoFit/>
          </a:bodyPr>
          <a:lstStyle/>
          <a:p>
            <a:r>
              <a:rPr lang="en-US" sz="1200" b="1" dirty="0">
                <a:solidFill>
                  <a:schemeClr val="bg1"/>
                </a:solidFill>
                <a:latin typeface="Noto Sans" panose="020B0502040504020204" pitchFamily="34"/>
                <a:ea typeface="Noto Sans" panose="020B0502040504020204" pitchFamily="34"/>
                <a:cs typeface="Noto Sans" panose="020B0502040504020204" pitchFamily="34"/>
              </a:rPr>
              <a:t>AUTOFACETS.COM</a:t>
            </a:r>
          </a:p>
        </p:txBody>
      </p:sp>
      <p:sp>
        <p:nvSpPr>
          <p:cNvPr id="20" name="Rechthoek 36">
            <a:extLst>
              <a:ext uri="{FF2B5EF4-FFF2-40B4-BE49-F238E27FC236}">
                <a16:creationId xmlns:a16="http://schemas.microsoft.com/office/drawing/2014/main" id="{3FBD8513-8E8E-44C9-97B0-C3DD11A087A0}"/>
              </a:ext>
            </a:extLst>
          </p:cNvPr>
          <p:cNvSpPr/>
          <p:nvPr userDrawn="1"/>
        </p:nvSpPr>
        <p:spPr>
          <a:xfrm>
            <a:off x="117733" y="6283125"/>
            <a:ext cx="5383917" cy="507831"/>
          </a:xfrm>
          <a:prstGeom prst="rect">
            <a:avLst/>
          </a:prstGeom>
        </p:spPr>
        <p:txBody>
          <a:bodyPr wrap="square" numCol="1">
            <a:spAutoFit/>
          </a:bodyPr>
          <a:lstStyle/>
          <a:p>
            <a:pPr algn="just"/>
            <a:r>
              <a:rPr lang="en-US" sz="600" b="1" dirty="0">
                <a:solidFill>
                  <a:schemeClr val="bg1">
                    <a:lumMod val="95000"/>
                  </a:schemeClr>
                </a:solidFill>
                <a:latin typeface="Noto Sans" panose="020B0502040504020204" pitchFamily="34"/>
                <a:ea typeface="Noto Sans" panose="020B0502040504020204" pitchFamily="34"/>
                <a:cs typeface="Noto Sans" panose="020B0502040504020204" pitchFamily="34"/>
              </a:rPr>
              <a:t>Copyright</a:t>
            </a:r>
          </a:p>
          <a:p>
            <a:pPr algn="just">
              <a:lnSpc>
                <a:spcPct val="50000"/>
              </a:lnSpc>
            </a:pPr>
            <a:endParaRPr lang="en-US" sz="600" dirty="0">
              <a:solidFill>
                <a:schemeClr val="bg1">
                  <a:lumMod val="95000"/>
                </a:schemeClr>
              </a:solidFill>
              <a:latin typeface="Noto Sans" panose="020B0502040504020204" pitchFamily="34"/>
              <a:ea typeface="Noto Sans" panose="020B0502040504020204" pitchFamily="34"/>
              <a:cs typeface="Noto Sans" panose="020B0502040504020204" pitchFamily="34"/>
            </a:endParaRPr>
          </a:p>
          <a:p>
            <a:pPr algn="just"/>
            <a:r>
              <a:rPr lang="en-US" sz="600" dirty="0">
                <a:solidFill>
                  <a:schemeClr val="bg1">
                    <a:lumMod val="95000"/>
                  </a:schemeClr>
                </a:solidFill>
                <a:latin typeface="Noto Sans" panose="020B0502040504020204" pitchFamily="34"/>
                <a:ea typeface="Noto Sans" panose="020B0502040504020204" pitchFamily="34"/>
                <a:cs typeface="Noto Sans" panose="020B0502040504020204" pitchFamily="34"/>
              </a:rPr>
              <a:t>This Material is prepared by Autofacets with our own diagram, process and details, and is only shared to the recipient for the purpose of information. Recipient does not have any right on this material. This material is the property of Autofacets (AF) and should not be reused or shared further without our prior consent.</a:t>
            </a:r>
          </a:p>
        </p:txBody>
      </p:sp>
      <p:sp>
        <p:nvSpPr>
          <p:cNvPr id="21" name="AutoShape 2" descr="https://skodaautodigilab.com/assets/img/logo-white.png"/>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Noto Sans" panose="020B0502040504020204" pitchFamily="34"/>
              <a:ea typeface="Noto Sans" panose="020B0502040504020204" pitchFamily="34"/>
              <a:cs typeface="Noto Sans" panose="020B0502040504020204" pitchFamily="34"/>
            </a:endParaRPr>
          </a:p>
        </p:txBody>
      </p:sp>
      <p:sp>
        <p:nvSpPr>
          <p:cNvPr id="24" name="Picture Placeholder 23"/>
          <p:cNvSpPr>
            <a:spLocks noGrp="1"/>
          </p:cNvSpPr>
          <p:nvPr>
            <p:ph type="pic" sz="quarter" idx="10" hasCustomPrompt="1"/>
          </p:nvPr>
        </p:nvSpPr>
        <p:spPr>
          <a:xfrm>
            <a:off x="1116013" y="3106738"/>
            <a:ext cx="3443287" cy="1344612"/>
          </a:xfrm>
          <a:prstGeom prst="rect">
            <a:avLst/>
          </a:prstGeom>
        </p:spPr>
        <p:txBody>
          <a:bodyPr/>
          <a:lstStyle>
            <a:lvl1pPr marL="0" indent="0">
              <a:buNone/>
              <a:defRPr>
                <a:solidFill>
                  <a:schemeClr val="bg1"/>
                </a:solidFill>
              </a:defRPr>
            </a:lvl1pPr>
          </a:lstStyle>
          <a:p>
            <a:r>
              <a:rPr lang="en-US" dirty="0"/>
              <a:t>LOGO</a:t>
            </a:r>
          </a:p>
        </p:txBody>
      </p:sp>
      <p:sp>
        <p:nvSpPr>
          <p:cNvPr id="26" name="Text Placeholder 25"/>
          <p:cNvSpPr>
            <a:spLocks noGrp="1"/>
          </p:cNvSpPr>
          <p:nvPr>
            <p:ph type="body" sz="quarter" idx="11" hasCustomPrompt="1"/>
          </p:nvPr>
        </p:nvSpPr>
        <p:spPr>
          <a:xfrm>
            <a:off x="1116013" y="4508740"/>
            <a:ext cx="3443287" cy="336550"/>
          </a:xfrm>
          <a:prstGeom prst="rect">
            <a:avLst/>
          </a:prstGeom>
        </p:spPr>
        <p:txBody>
          <a:bodyPr>
            <a:noAutofit/>
          </a:bodyPr>
          <a:lstStyle>
            <a:lvl1pPr marL="0" indent="0">
              <a:buNone/>
              <a:defRPr sz="1600" b="1">
                <a:solidFill>
                  <a:schemeClr val="bg1"/>
                </a:solidFill>
              </a:defRPr>
            </a:lvl1pPr>
            <a:lvl2pPr>
              <a:defRPr sz="1400"/>
            </a:lvl2pPr>
            <a:lvl3pPr>
              <a:defRPr sz="1200"/>
            </a:lvl3pPr>
            <a:lvl4pPr>
              <a:defRPr sz="1100"/>
            </a:lvl4pPr>
            <a:lvl5pPr>
              <a:defRPr sz="1100"/>
            </a:lvl5pPr>
          </a:lstStyle>
          <a:p>
            <a:pPr lvl="0"/>
            <a:r>
              <a:rPr lang="en-US" dirty="0"/>
              <a:t>Date</a:t>
            </a:r>
          </a:p>
        </p:txBody>
      </p:sp>
    </p:spTree>
    <p:extLst>
      <p:ext uri="{BB962C8B-B14F-4D97-AF65-F5344CB8AC3E}">
        <p14:creationId xmlns:p14="http://schemas.microsoft.com/office/powerpoint/2010/main" val="518728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7" name="Text Placeholder 2"/>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oto Sans" panose="020B0502040504020204" pitchFamily="34"/>
                <a:ea typeface="Noto Sans" panose="020B0502040504020204" pitchFamily="34"/>
                <a:cs typeface="Noto Sans" panose="020B0502040504020204" pitchFamily="34"/>
              </a:defRPr>
            </a:lvl1pPr>
          </a:lstStyle>
          <a:p>
            <a:fld id="{B671DB04-000A-4D15-8646-52F19C26147A}" type="datetimeFigureOut">
              <a:rPr lang="en-US" smtClean="0"/>
              <a:pPr/>
              <a:t>3/19/2021</a:t>
            </a:fld>
            <a:endParaRPr lang="en-US"/>
          </a:p>
        </p:txBody>
      </p:sp>
      <p:sp>
        <p:nvSpPr>
          <p:cNvPr id="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oto Sans" panose="020B0502040504020204" pitchFamily="34"/>
                <a:ea typeface="Noto Sans" panose="020B0502040504020204" pitchFamily="34"/>
                <a:cs typeface="Noto Sans" panose="020B0502040504020204" pitchFamily="34"/>
              </a:defRPr>
            </a:lvl1pPr>
          </a:lstStyle>
          <a:p>
            <a:endParaRPr lang="en-US"/>
          </a:p>
        </p:txBody>
      </p:sp>
      <p:sp>
        <p:nvSpPr>
          <p:cNvPr id="1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oto Sans" panose="020B0502040504020204" pitchFamily="34"/>
                <a:ea typeface="Noto Sans" panose="020B0502040504020204" pitchFamily="34"/>
                <a:cs typeface="Noto Sans" panose="020B0502040504020204" pitchFamily="34"/>
              </a:defRPr>
            </a:lvl1pPr>
          </a:lstStyle>
          <a:p>
            <a:fld id="{2172A038-6288-42AD-B34A-3C3A187687C9}" type="slidenum">
              <a:rPr lang="en-US" smtClean="0"/>
              <a:pPr/>
              <a:t>‹#›</a:t>
            </a:fld>
            <a:endParaRPr lang="en-US"/>
          </a:p>
        </p:txBody>
      </p:sp>
      <p:pic>
        <p:nvPicPr>
          <p:cNvPr id="11" name="Afbeelding 15">
            <a:extLst>
              <a:ext uri="{FF2B5EF4-FFF2-40B4-BE49-F238E27FC236}">
                <a16:creationId xmlns:a16="http://schemas.microsoft.com/office/drawing/2014/main" id="{54F51085-3E30-432F-A7B7-5C80F7FA52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19" r="3115"/>
          <a:stretch/>
        </p:blipFill>
        <p:spPr>
          <a:xfrm>
            <a:off x="0" y="0"/>
            <a:ext cx="12192000" cy="6858290"/>
          </a:xfrm>
          <a:prstGeom prst="rect">
            <a:avLst/>
          </a:prstGeom>
        </p:spPr>
      </p:pic>
      <p:cxnSp>
        <p:nvCxnSpPr>
          <p:cNvPr id="12" name="Rechte verbindingslijn 8">
            <a:extLst>
              <a:ext uri="{FF2B5EF4-FFF2-40B4-BE49-F238E27FC236}">
                <a16:creationId xmlns:a16="http://schemas.microsoft.com/office/drawing/2014/main" id="{5531FFF6-C5F0-4FDF-B585-DB67283A6A39}"/>
              </a:ext>
            </a:extLst>
          </p:cNvPr>
          <p:cNvCxnSpPr>
            <a:cxnSpLocks/>
          </p:cNvCxnSpPr>
          <p:nvPr userDrawn="1"/>
        </p:nvCxnSpPr>
        <p:spPr>
          <a:xfrm>
            <a:off x="3467157" y="4164149"/>
            <a:ext cx="215239" cy="0"/>
          </a:xfrm>
          <a:prstGeom prst="line">
            <a:avLst/>
          </a:prstGeom>
          <a:ln w="28575">
            <a:solidFill>
              <a:srgbClr val="1D76BB"/>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9">
            <a:extLst>
              <a:ext uri="{FF2B5EF4-FFF2-40B4-BE49-F238E27FC236}">
                <a16:creationId xmlns:a16="http://schemas.microsoft.com/office/drawing/2014/main" id="{0B5DD2E5-12E9-47EB-A34F-1A7312FED0B5}"/>
              </a:ext>
            </a:extLst>
          </p:cNvPr>
          <p:cNvCxnSpPr>
            <a:cxnSpLocks/>
          </p:cNvCxnSpPr>
          <p:nvPr userDrawn="1"/>
        </p:nvCxnSpPr>
        <p:spPr>
          <a:xfrm>
            <a:off x="3467157" y="4517177"/>
            <a:ext cx="215239" cy="0"/>
          </a:xfrm>
          <a:prstGeom prst="line">
            <a:avLst/>
          </a:prstGeom>
          <a:ln w="28575">
            <a:solidFill>
              <a:srgbClr val="1D76BB"/>
            </a:solidFill>
          </a:ln>
        </p:spPr>
        <p:style>
          <a:lnRef idx="1">
            <a:schemeClr val="accent1"/>
          </a:lnRef>
          <a:fillRef idx="0">
            <a:schemeClr val="accent1"/>
          </a:fillRef>
          <a:effectRef idx="0">
            <a:schemeClr val="accent1"/>
          </a:effectRef>
          <a:fontRef idx="minor">
            <a:schemeClr val="tx1"/>
          </a:fontRef>
        </p:style>
      </p:cxnSp>
      <p:sp>
        <p:nvSpPr>
          <p:cNvPr id="14" name="Rechthoek 16">
            <a:extLst>
              <a:ext uri="{FF2B5EF4-FFF2-40B4-BE49-F238E27FC236}">
                <a16:creationId xmlns:a16="http://schemas.microsoft.com/office/drawing/2014/main" id="{2380EE54-7E40-43B5-948C-194606A7B77E}"/>
              </a:ext>
            </a:extLst>
          </p:cNvPr>
          <p:cNvSpPr/>
          <p:nvPr userDrawn="1"/>
        </p:nvSpPr>
        <p:spPr>
          <a:xfrm>
            <a:off x="625848" y="0"/>
            <a:ext cx="3167606" cy="59146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pitchFamily="34"/>
              <a:ea typeface="Noto Sans" panose="020B0502040504020204" pitchFamily="34"/>
              <a:cs typeface="Noto Sans" panose="020B0502040504020204" pitchFamily="34"/>
            </a:endParaRPr>
          </a:p>
        </p:txBody>
      </p:sp>
      <p:sp>
        <p:nvSpPr>
          <p:cNvPr id="15" name="Tekstvak 17">
            <a:extLst>
              <a:ext uri="{FF2B5EF4-FFF2-40B4-BE49-F238E27FC236}">
                <a16:creationId xmlns:a16="http://schemas.microsoft.com/office/drawing/2014/main" id="{29EA5154-856F-459C-B2AF-33AAB976C2E7}"/>
              </a:ext>
            </a:extLst>
          </p:cNvPr>
          <p:cNvSpPr txBox="1"/>
          <p:nvPr userDrawn="1"/>
        </p:nvSpPr>
        <p:spPr>
          <a:xfrm>
            <a:off x="845767" y="127221"/>
            <a:ext cx="2385314" cy="584775"/>
          </a:xfrm>
          <a:prstGeom prst="rect">
            <a:avLst/>
          </a:prstGeom>
          <a:noFill/>
        </p:spPr>
        <p:txBody>
          <a:bodyPr wrap="square" rtlCol="0">
            <a:spAutoFit/>
          </a:bodyPr>
          <a:lstStyle/>
          <a:p>
            <a:r>
              <a:rPr lang="en-US" sz="3200" b="1" dirty="0">
                <a:solidFill>
                  <a:schemeClr val="bg1"/>
                </a:solidFill>
                <a:latin typeface="Noto Sans" panose="020B0502040504020204" pitchFamily="34"/>
                <a:ea typeface="Noto Sans" panose="020B0502040504020204" pitchFamily="34"/>
                <a:cs typeface="Noto Sans" panose="020B0502040504020204" pitchFamily="34"/>
              </a:rPr>
              <a:t>AGENDA</a:t>
            </a:r>
          </a:p>
        </p:txBody>
      </p:sp>
      <p:sp>
        <p:nvSpPr>
          <p:cNvPr id="16" name="Rechthoek 18">
            <a:extLst>
              <a:ext uri="{FF2B5EF4-FFF2-40B4-BE49-F238E27FC236}">
                <a16:creationId xmlns:a16="http://schemas.microsoft.com/office/drawing/2014/main" id="{B6D79130-319E-4237-88A7-25ED079F954D}"/>
              </a:ext>
            </a:extLst>
          </p:cNvPr>
          <p:cNvSpPr/>
          <p:nvPr userDrawn="1"/>
        </p:nvSpPr>
        <p:spPr>
          <a:xfrm>
            <a:off x="568538" y="0"/>
            <a:ext cx="63660" cy="5914660"/>
          </a:xfrm>
          <a:prstGeom prst="rect">
            <a:avLst/>
          </a:prstGeom>
          <a:solidFill>
            <a:srgbClr val="1D7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pitchFamily="34"/>
              <a:ea typeface="Noto Sans" panose="020B0502040504020204" pitchFamily="34"/>
              <a:cs typeface="Noto Sans" panose="020B0502040504020204" pitchFamily="34"/>
            </a:endParaRPr>
          </a:p>
        </p:txBody>
      </p:sp>
      <p:sp>
        <p:nvSpPr>
          <p:cNvPr id="17" name="TextBox 28">
            <a:extLst>
              <a:ext uri="{FF2B5EF4-FFF2-40B4-BE49-F238E27FC236}">
                <a16:creationId xmlns:a16="http://schemas.microsoft.com/office/drawing/2014/main" id="{623F88EF-91B2-4457-9292-DD2DBD74A398}"/>
              </a:ext>
            </a:extLst>
          </p:cNvPr>
          <p:cNvSpPr txBox="1"/>
          <p:nvPr userDrawn="1"/>
        </p:nvSpPr>
        <p:spPr>
          <a:xfrm>
            <a:off x="845766" y="1446021"/>
            <a:ext cx="2836629"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a:solidFill>
                  <a:schemeClr val="bg1"/>
                </a:solidFill>
                <a:latin typeface="Noto Sans" panose="020B0502040504020204" pitchFamily="34"/>
                <a:ea typeface="Noto Sans" panose="020B0502040504020204" pitchFamily="34"/>
                <a:cs typeface="Noto Sans" panose="020B0502040504020204" pitchFamily="34"/>
              </a:rPr>
              <a:t>GATEWAY GROUP | AUTOFACETS</a:t>
            </a:r>
            <a:endParaRPr kumimoji="0" lang="en-US" sz="12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cxnSp>
        <p:nvCxnSpPr>
          <p:cNvPr id="18" name="Rechte verbindingslijn 21">
            <a:extLst>
              <a:ext uri="{FF2B5EF4-FFF2-40B4-BE49-F238E27FC236}">
                <a16:creationId xmlns:a16="http://schemas.microsoft.com/office/drawing/2014/main" id="{297143E2-EC5C-431A-96C0-B5B4595471B4}"/>
              </a:ext>
            </a:extLst>
          </p:cNvPr>
          <p:cNvCxnSpPr>
            <a:cxnSpLocks/>
          </p:cNvCxnSpPr>
          <p:nvPr userDrawn="1"/>
        </p:nvCxnSpPr>
        <p:spPr>
          <a:xfrm>
            <a:off x="928608" y="1729305"/>
            <a:ext cx="24914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28">
            <a:extLst>
              <a:ext uri="{FF2B5EF4-FFF2-40B4-BE49-F238E27FC236}">
                <a16:creationId xmlns:a16="http://schemas.microsoft.com/office/drawing/2014/main" id="{A42BA40C-0254-4795-898A-4B98C4AEC56D}"/>
              </a:ext>
            </a:extLst>
          </p:cNvPr>
          <p:cNvSpPr txBox="1"/>
          <p:nvPr userDrawn="1"/>
        </p:nvSpPr>
        <p:spPr>
          <a:xfrm>
            <a:off x="848039" y="1905560"/>
            <a:ext cx="265437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Noto Sans" panose="020B0502040504020204" pitchFamily="34"/>
                <a:ea typeface="Noto Sans" panose="020B0502040504020204" pitchFamily="34"/>
                <a:cs typeface="Noto Sans" panose="020B0502040504020204" pitchFamily="34"/>
              </a:rPr>
              <a:t>AF DEALERSHIP  EXPERIENCE</a:t>
            </a:r>
            <a:endParaRPr kumimoji="0" lang="en-US" sz="12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cxnSp>
        <p:nvCxnSpPr>
          <p:cNvPr id="20" name="Rechte verbindingslijn 23">
            <a:extLst>
              <a:ext uri="{FF2B5EF4-FFF2-40B4-BE49-F238E27FC236}">
                <a16:creationId xmlns:a16="http://schemas.microsoft.com/office/drawing/2014/main" id="{391FD46F-C84B-4C66-9A44-1070AC6C92B0}"/>
              </a:ext>
            </a:extLst>
          </p:cNvPr>
          <p:cNvCxnSpPr>
            <a:cxnSpLocks/>
          </p:cNvCxnSpPr>
          <p:nvPr userDrawn="1"/>
        </p:nvCxnSpPr>
        <p:spPr>
          <a:xfrm>
            <a:off x="930880" y="2192479"/>
            <a:ext cx="24914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TextBox 28">
            <a:extLst>
              <a:ext uri="{FF2B5EF4-FFF2-40B4-BE49-F238E27FC236}">
                <a16:creationId xmlns:a16="http://schemas.microsoft.com/office/drawing/2014/main" id="{F5E6EA55-A221-495E-AE5F-D4D7B8C3FF09}"/>
              </a:ext>
            </a:extLst>
          </p:cNvPr>
          <p:cNvSpPr txBox="1"/>
          <p:nvPr userDrawn="1"/>
        </p:nvSpPr>
        <p:spPr>
          <a:xfrm>
            <a:off x="845766" y="2552408"/>
            <a:ext cx="300499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Noto Sans" panose="020B0502040504020204" pitchFamily="34"/>
                <a:ea typeface="Noto Sans" panose="020B0502040504020204" pitchFamily="34"/>
                <a:cs typeface="Noto Sans" panose="020B0502040504020204" pitchFamily="34"/>
              </a:rPr>
              <a:t>SALES &amp; AFTERSALES  SOLUTIONS</a:t>
            </a:r>
            <a:endParaRPr kumimoji="0" lang="en-US" sz="12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cxnSp>
        <p:nvCxnSpPr>
          <p:cNvPr id="22" name="Rechte verbindingslijn 25">
            <a:extLst>
              <a:ext uri="{FF2B5EF4-FFF2-40B4-BE49-F238E27FC236}">
                <a16:creationId xmlns:a16="http://schemas.microsoft.com/office/drawing/2014/main" id="{EF7B3805-D9FE-4CB3-A56F-F12AC7FD8E59}"/>
              </a:ext>
            </a:extLst>
          </p:cNvPr>
          <p:cNvCxnSpPr>
            <a:cxnSpLocks/>
          </p:cNvCxnSpPr>
          <p:nvPr userDrawn="1"/>
        </p:nvCxnSpPr>
        <p:spPr>
          <a:xfrm>
            <a:off x="928608" y="2825391"/>
            <a:ext cx="24914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TextBox 28">
            <a:extLst>
              <a:ext uri="{FF2B5EF4-FFF2-40B4-BE49-F238E27FC236}">
                <a16:creationId xmlns:a16="http://schemas.microsoft.com/office/drawing/2014/main" id="{2465FFE2-2190-48B9-93A9-29D84C331A36}"/>
              </a:ext>
            </a:extLst>
          </p:cNvPr>
          <p:cNvSpPr txBox="1"/>
          <p:nvPr userDrawn="1"/>
        </p:nvSpPr>
        <p:spPr>
          <a:xfrm>
            <a:off x="845767" y="3170808"/>
            <a:ext cx="265437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Noto Sans" panose="020B0502040504020204" pitchFamily="34"/>
                <a:ea typeface="Noto Sans" panose="020B0502040504020204" pitchFamily="34"/>
                <a:cs typeface="Noto Sans" panose="020B0502040504020204" pitchFamily="34"/>
              </a:rPr>
              <a:t>MOBILITY SOLUTIONS</a:t>
            </a:r>
            <a:endParaRPr kumimoji="0" lang="en-US" sz="12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cxnSp>
        <p:nvCxnSpPr>
          <p:cNvPr id="24" name="Rechte verbindingslijn 27">
            <a:extLst>
              <a:ext uri="{FF2B5EF4-FFF2-40B4-BE49-F238E27FC236}">
                <a16:creationId xmlns:a16="http://schemas.microsoft.com/office/drawing/2014/main" id="{15DADEF5-908D-42AF-84EB-29770588A01A}"/>
              </a:ext>
            </a:extLst>
          </p:cNvPr>
          <p:cNvCxnSpPr>
            <a:cxnSpLocks/>
          </p:cNvCxnSpPr>
          <p:nvPr userDrawn="1"/>
        </p:nvCxnSpPr>
        <p:spPr>
          <a:xfrm>
            <a:off x="928608" y="3458302"/>
            <a:ext cx="24914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D1F1FAB-9803-4036-8D5C-943A3D266962}"/>
              </a:ext>
            </a:extLst>
          </p:cNvPr>
          <p:cNvSpPr txBox="1"/>
          <p:nvPr userDrawn="1"/>
        </p:nvSpPr>
        <p:spPr>
          <a:xfrm>
            <a:off x="845767" y="3803716"/>
            <a:ext cx="265437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Noto Sans" panose="020B0502040504020204" pitchFamily="34"/>
                <a:ea typeface="Noto Sans" panose="020B0502040504020204" pitchFamily="34"/>
                <a:cs typeface="Noto Sans" panose="020B0502040504020204" pitchFamily="34"/>
              </a:rPr>
              <a:t>INNOVATIONS</a:t>
            </a:r>
            <a:endParaRPr kumimoji="0" lang="en-US" sz="12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cxnSp>
        <p:nvCxnSpPr>
          <p:cNvPr id="26" name="Rechte verbindingslijn 29">
            <a:extLst>
              <a:ext uri="{FF2B5EF4-FFF2-40B4-BE49-F238E27FC236}">
                <a16:creationId xmlns:a16="http://schemas.microsoft.com/office/drawing/2014/main" id="{55DC0A91-0226-426E-84B7-ED2B902F5ACB}"/>
              </a:ext>
            </a:extLst>
          </p:cNvPr>
          <p:cNvCxnSpPr>
            <a:cxnSpLocks/>
          </p:cNvCxnSpPr>
          <p:nvPr userDrawn="1"/>
        </p:nvCxnSpPr>
        <p:spPr>
          <a:xfrm>
            <a:off x="928608" y="4091212"/>
            <a:ext cx="24914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TextBox 28">
            <a:extLst>
              <a:ext uri="{FF2B5EF4-FFF2-40B4-BE49-F238E27FC236}">
                <a16:creationId xmlns:a16="http://schemas.microsoft.com/office/drawing/2014/main" id="{B876F38D-23C9-49D7-84AA-60A88E57D845}"/>
              </a:ext>
            </a:extLst>
          </p:cNvPr>
          <p:cNvSpPr txBox="1"/>
          <p:nvPr userDrawn="1"/>
        </p:nvSpPr>
        <p:spPr>
          <a:xfrm>
            <a:off x="845767" y="4436624"/>
            <a:ext cx="265437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ENGAGEMENT APPROACH</a:t>
            </a:r>
          </a:p>
        </p:txBody>
      </p:sp>
      <p:cxnSp>
        <p:nvCxnSpPr>
          <p:cNvPr id="28" name="Rechte verbindingslijn 31">
            <a:extLst>
              <a:ext uri="{FF2B5EF4-FFF2-40B4-BE49-F238E27FC236}">
                <a16:creationId xmlns:a16="http://schemas.microsoft.com/office/drawing/2014/main" id="{D580CB98-43AC-4937-B1AE-73258564331C}"/>
              </a:ext>
            </a:extLst>
          </p:cNvPr>
          <p:cNvCxnSpPr>
            <a:cxnSpLocks/>
          </p:cNvCxnSpPr>
          <p:nvPr userDrawn="1"/>
        </p:nvCxnSpPr>
        <p:spPr>
          <a:xfrm>
            <a:off x="928608" y="4724121"/>
            <a:ext cx="24914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E68E681-5034-41C6-AFF2-5507EFFFF163}"/>
              </a:ext>
            </a:extLst>
          </p:cNvPr>
          <p:cNvSpPr txBox="1"/>
          <p:nvPr userDrawn="1"/>
        </p:nvSpPr>
        <p:spPr>
          <a:xfrm>
            <a:off x="845767" y="4895364"/>
            <a:ext cx="265437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SUMMARY &amp; NEXT STEPS</a:t>
            </a:r>
          </a:p>
        </p:txBody>
      </p:sp>
      <p:cxnSp>
        <p:nvCxnSpPr>
          <p:cNvPr id="30" name="Rechte verbindingslijn 33">
            <a:extLst>
              <a:ext uri="{FF2B5EF4-FFF2-40B4-BE49-F238E27FC236}">
                <a16:creationId xmlns:a16="http://schemas.microsoft.com/office/drawing/2014/main" id="{C4B27541-7F3F-4448-9A67-C6A6D911804F}"/>
              </a:ext>
            </a:extLst>
          </p:cNvPr>
          <p:cNvCxnSpPr>
            <a:cxnSpLocks/>
          </p:cNvCxnSpPr>
          <p:nvPr userDrawn="1"/>
        </p:nvCxnSpPr>
        <p:spPr>
          <a:xfrm>
            <a:off x="928608" y="5172508"/>
            <a:ext cx="24914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003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2"/>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oto Sans" panose="020B0502040504020204" pitchFamily="34"/>
                <a:ea typeface="Noto Sans" panose="020B0502040504020204" pitchFamily="34"/>
                <a:cs typeface="Noto Sans" panose="020B0502040504020204" pitchFamily="34"/>
              </a:defRPr>
            </a:lvl1pPr>
          </a:lstStyle>
          <a:p>
            <a:fld id="{7383D583-AF7F-41BD-B442-3AFC1379D609}" type="datetimeFigureOut">
              <a:rPr lang="en-US" smtClean="0"/>
              <a:pPr/>
              <a:t>3/19/2021</a:t>
            </a:fld>
            <a:endParaRPr lang="en-US"/>
          </a:p>
        </p:txBody>
      </p:sp>
      <p:sp>
        <p:nvSpPr>
          <p:cNvPr id="6"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oto Sans" panose="020B0502040504020204" pitchFamily="34"/>
                <a:ea typeface="Noto Sans" panose="020B0502040504020204" pitchFamily="34"/>
                <a:cs typeface="Noto Sans" panose="020B0502040504020204" pitchFamily="34"/>
              </a:defRPr>
            </a:lvl1pPr>
          </a:lstStyle>
          <a:p>
            <a:endParaRPr lang="en-US"/>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oto Sans" panose="020B0502040504020204" pitchFamily="34"/>
                <a:ea typeface="Noto Sans" panose="020B0502040504020204" pitchFamily="34"/>
                <a:cs typeface="Noto Sans" panose="020B0502040504020204" pitchFamily="34"/>
              </a:defRPr>
            </a:lvl1pPr>
          </a:lstStyle>
          <a:p>
            <a:fld id="{9F114732-01CA-4CEC-BE3E-895CDE7C61BE}" type="slidenum">
              <a:rPr lang="en-US" smtClean="0"/>
              <a:pPr/>
              <a:t>‹#›</a:t>
            </a:fld>
            <a:endParaRPr lang="en-US"/>
          </a:p>
        </p:txBody>
      </p:sp>
      <p:pic>
        <p:nvPicPr>
          <p:cNvPr id="8" name="Afbeelding 2">
            <a:extLst>
              <a:ext uri="{FF2B5EF4-FFF2-40B4-BE49-F238E27FC236}">
                <a16:creationId xmlns:a16="http://schemas.microsoft.com/office/drawing/2014/main" id="{4FD2C755-9068-459F-9367-DE181A4D86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hthoek 17">
            <a:extLst>
              <a:ext uri="{FF2B5EF4-FFF2-40B4-BE49-F238E27FC236}">
                <a16:creationId xmlns:a16="http://schemas.microsoft.com/office/drawing/2014/main" id="{8C87B3D0-1B32-40FC-A5AC-390C2D2961AB}"/>
              </a:ext>
            </a:extLst>
          </p:cNvPr>
          <p:cNvSpPr/>
          <p:nvPr userDrawn="1"/>
        </p:nvSpPr>
        <p:spPr>
          <a:xfrm>
            <a:off x="10401988" y="6490891"/>
            <a:ext cx="1577676" cy="276999"/>
          </a:xfrm>
          <a:prstGeom prst="rect">
            <a:avLst/>
          </a:prstGeom>
        </p:spPr>
        <p:txBody>
          <a:bodyPr wrap="none">
            <a:spAutoFit/>
          </a:bodyPr>
          <a:lstStyle/>
          <a:p>
            <a:r>
              <a:rPr lang="en-US" sz="1200" b="1" dirty="0">
                <a:solidFill>
                  <a:schemeClr val="bg1"/>
                </a:solidFill>
                <a:latin typeface="Noto Sans" panose="020B0502040504020204" pitchFamily="34"/>
                <a:ea typeface="Noto Sans" panose="020B0502040504020204" pitchFamily="34"/>
                <a:cs typeface="Noto Sans" panose="020B0502040504020204" pitchFamily="34"/>
              </a:rPr>
              <a:t>AUTOFACETS.COM</a:t>
            </a:r>
          </a:p>
        </p:txBody>
      </p:sp>
      <p:pic>
        <p:nvPicPr>
          <p:cNvPr id="12" name="Graphic 12">
            <a:extLst>
              <a:ext uri="{FF2B5EF4-FFF2-40B4-BE49-F238E27FC236}">
                <a16:creationId xmlns:a16="http://schemas.microsoft.com/office/drawing/2014/main" id="{A2AC14FA-CC5F-4276-AB0F-AA495CCC38D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556930" y="504810"/>
            <a:ext cx="2397989" cy="465524"/>
          </a:xfrm>
          <a:prstGeom prst="rect">
            <a:avLst/>
          </a:prstGeom>
        </p:spPr>
      </p:pic>
      <p:sp>
        <p:nvSpPr>
          <p:cNvPr id="14" name="Text Placeholder 13"/>
          <p:cNvSpPr>
            <a:spLocks noGrp="1"/>
          </p:cNvSpPr>
          <p:nvPr>
            <p:ph type="body" sz="quarter" idx="10" hasCustomPrompt="1"/>
          </p:nvPr>
        </p:nvSpPr>
        <p:spPr>
          <a:xfrm>
            <a:off x="685800" y="2743200"/>
            <a:ext cx="4908550" cy="605118"/>
          </a:xfrm>
          <a:prstGeom prst="rect">
            <a:avLst/>
          </a:prstGeom>
        </p:spPr>
        <p:txBody>
          <a:bodyPr/>
          <a:lstStyle>
            <a:lvl1pPr marL="0" indent="0">
              <a:buNone/>
              <a:defRPr>
                <a:solidFill>
                  <a:schemeClr val="bg1"/>
                </a:solidFill>
              </a:defRPr>
            </a:lvl1pPr>
          </a:lstStyle>
          <a:p>
            <a:pPr lvl="0"/>
            <a:r>
              <a:rPr lang="en-US" dirty="0"/>
              <a:t>Section Breaker</a:t>
            </a:r>
          </a:p>
        </p:txBody>
      </p:sp>
      <p:sp>
        <p:nvSpPr>
          <p:cNvPr id="16" name="Text Placeholder 15"/>
          <p:cNvSpPr>
            <a:spLocks noGrp="1"/>
          </p:cNvSpPr>
          <p:nvPr>
            <p:ph type="body" sz="quarter" idx="11" hasCustomPrompt="1"/>
          </p:nvPr>
        </p:nvSpPr>
        <p:spPr>
          <a:xfrm>
            <a:off x="658813" y="3684588"/>
            <a:ext cx="4692650" cy="349250"/>
          </a:xfrm>
          <a:prstGeom prst="rect">
            <a:avLst/>
          </a:prstGeom>
        </p:spPr>
        <p:txBody>
          <a:bodyPr>
            <a:noAutofit/>
          </a:bodyPr>
          <a:lstStyle>
            <a:lvl1pPr marL="0" indent="0">
              <a:buNone/>
              <a:defRPr sz="1400" i="1">
                <a:solidFill>
                  <a:schemeClr val="bg1"/>
                </a:solidFill>
              </a:defRPr>
            </a:lvl1pPr>
          </a:lstStyle>
          <a:p>
            <a:pPr lvl="0"/>
            <a:r>
              <a:rPr lang="en-US" dirty="0"/>
              <a:t>Experience</a:t>
            </a:r>
          </a:p>
        </p:txBody>
      </p:sp>
    </p:spTree>
    <p:extLst>
      <p:ext uri="{BB962C8B-B14F-4D97-AF65-F5344CB8AC3E}">
        <p14:creationId xmlns:p14="http://schemas.microsoft.com/office/powerpoint/2010/main" val="720008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hthoek 10">
            <a:extLst>
              <a:ext uri="{FF2B5EF4-FFF2-40B4-BE49-F238E27FC236}">
                <a16:creationId xmlns:a16="http://schemas.microsoft.com/office/drawing/2014/main" id="{375753E8-3CF4-4079-984A-ED03D756D93B}"/>
              </a:ext>
            </a:extLst>
          </p:cNvPr>
          <p:cNvSpPr/>
          <p:nvPr userDrawn="1"/>
        </p:nvSpPr>
        <p:spPr>
          <a:xfrm>
            <a:off x="365505" y="0"/>
            <a:ext cx="63660" cy="5914660"/>
          </a:xfrm>
          <a:prstGeom prst="rect">
            <a:avLst/>
          </a:prstGeom>
          <a:solidFill>
            <a:srgbClr val="1D7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pitchFamily="34"/>
              <a:ea typeface="Noto Sans" panose="020B0502040504020204" pitchFamily="34"/>
              <a:cs typeface="Noto Sans" panose="020B0502040504020204" pitchFamily="34"/>
            </a:endParaRPr>
          </a:p>
        </p:txBody>
      </p:sp>
      <p:sp>
        <p:nvSpPr>
          <p:cNvPr id="4" name="Rechthoek 8">
            <a:extLst>
              <a:ext uri="{FF2B5EF4-FFF2-40B4-BE49-F238E27FC236}">
                <a16:creationId xmlns:a16="http://schemas.microsoft.com/office/drawing/2014/main" id="{6D61D25D-E005-4B75-A704-F6193C96FC4F}"/>
              </a:ext>
            </a:extLst>
          </p:cNvPr>
          <p:cNvSpPr/>
          <p:nvPr userDrawn="1"/>
        </p:nvSpPr>
        <p:spPr>
          <a:xfrm>
            <a:off x="416839" y="0"/>
            <a:ext cx="3167606" cy="59146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pitchFamily="34"/>
              <a:ea typeface="Noto Sans" panose="020B0502040504020204" pitchFamily="34"/>
              <a:cs typeface="Noto Sans" panose="020B0502040504020204" pitchFamily="34"/>
            </a:endParaRPr>
          </a:p>
        </p:txBody>
      </p:sp>
      <p:cxnSp>
        <p:nvCxnSpPr>
          <p:cNvPr id="8" name="Rechte verbindingslijn 15">
            <a:extLst>
              <a:ext uri="{FF2B5EF4-FFF2-40B4-BE49-F238E27FC236}">
                <a16:creationId xmlns:a16="http://schemas.microsoft.com/office/drawing/2014/main" id="{5C1D35DA-4A96-4321-B1EC-29179BC9114C}"/>
              </a:ext>
            </a:extLst>
          </p:cNvPr>
          <p:cNvCxnSpPr>
            <a:cxnSpLocks/>
          </p:cNvCxnSpPr>
          <p:nvPr userDrawn="1"/>
        </p:nvCxnSpPr>
        <p:spPr>
          <a:xfrm>
            <a:off x="738827" y="3520289"/>
            <a:ext cx="24914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11" hasCustomPrompt="1"/>
          </p:nvPr>
        </p:nvSpPr>
        <p:spPr>
          <a:xfrm>
            <a:off x="738188" y="107950"/>
            <a:ext cx="2609850" cy="538163"/>
          </a:xfrm>
          <a:prstGeom prst="rect">
            <a:avLst/>
          </a:prstGeo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a:t>
            </a:r>
          </a:p>
        </p:txBody>
      </p:sp>
      <p:sp>
        <p:nvSpPr>
          <p:cNvPr id="24" name="Text Placeholder 23"/>
          <p:cNvSpPr>
            <a:spLocks noGrp="1"/>
          </p:cNvSpPr>
          <p:nvPr>
            <p:ph type="body" sz="quarter" idx="12"/>
          </p:nvPr>
        </p:nvSpPr>
        <p:spPr>
          <a:xfrm>
            <a:off x="738188" y="1155700"/>
            <a:ext cx="2609850" cy="2152650"/>
          </a:xfrm>
          <a:prstGeom prst="rect">
            <a:avLst/>
          </a:prstGeom>
        </p:spPr>
        <p:txBody>
          <a:bodyPr>
            <a:no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3"/>
          <p:cNvSpPr>
            <a:spLocks noGrp="1"/>
          </p:cNvSpPr>
          <p:nvPr>
            <p:ph type="body" sz="quarter" idx="13"/>
          </p:nvPr>
        </p:nvSpPr>
        <p:spPr>
          <a:xfrm>
            <a:off x="738188" y="3692098"/>
            <a:ext cx="2609850" cy="2152650"/>
          </a:xfrm>
          <a:prstGeom prst="rect">
            <a:avLst/>
          </a:prstGeom>
        </p:spPr>
        <p:txBody>
          <a:bodyPr>
            <a:no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199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hthoek 15">
            <a:extLst>
              <a:ext uri="{FF2B5EF4-FFF2-40B4-BE49-F238E27FC236}">
                <a16:creationId xmlns:a16="http://schemas.microsoft.com/office/drawing/2014/main" id="{45F9745B-2A54-484E-B4C2-F313DB63DF66}"/>
              </a:ext>
            </a:extLst>
          </p:cNvPr>
          <p:cNvSpPr/>
          <p:nvPr userDrawn="1"/>
        </p:nvSpPr>
        <p:spPr>
          <a:xfrm rot="16200000">
            <a:off x="4565584" y="-771630"/>
            <a:ext cx="3068744" cy="121999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pitchFamily="34"/>
              <a:ea typeface="Noto Sans" panose="020B0502040504020204" pitchFamily="34"/>
              <a:cs typeface="Noto Sans" panose="020B0502040504020204" pitchFamily="34"/>
            </a:endParaRPr>
          </a:p>
        </p:txBody>
      </p:sp>
      <p:sp>
        <p:nvSpPr>
          <p:cNvPr id="4" name="Rechthoek 12">
            <a:extLst>
              <a:ext uri="{FF2B5EF4-FFF2-40B4-BE49-F238E27FC236}">
                <a16:creationId xmlns:a16="http://schemas.microsoft.com/office/drawing/2014/main" id="{CED4D1AB-7850-40AA-8984-0588E88D8A31}"/>
              </a:ext>
            </a:extLst>
          </p:cNvPr>
          <p:cNvSpPr/>
          <p:nvPr userDrawn="1"/>
        </p:nvSpPr>
        <p:spPr>
          <a:xfrm>
            <a:off x="-2" y="0"/>
            <a:ext cx="12199912" cy="373297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pitchFamily="34"/>
              <a:ea typeface="Noto Sans" panose="020B0502040504020204" pitchFamily="34"/>
              <a:cs typeface="Noto Sans" panose="020B0502040504020204" pitchFamily="34"/>
            </a:endParaRPr>
          </a:p>
        </p:txBody>
      </p:sp>
      <p:sp>
        <p:nvSpPr>
          <p:cNvPr id="5" name="Rechthoek 10">
            <a:extLst>
              <a:ext uri="{FF2B5EF4-FFF2-40B4-BE49-F238E27FC236}">
                <a16:creationId xmlns:a16="http://schemas.microsoft.com/office/drawing/2014/main" id="{E7C50704-0FAE-484C-A996-2412758FF249}"/>
              </a:ext>
            </a:extLst>
          </p:cNvPr>
          <p:cNvSpPr/>
          <p:nvPr userDrawn="1"/>
        </p:nvSpPr>
        <p:spPr>
          <a:xfrm>
            <a:off x="10401988" y="6490891"/>
            <a:ext cx="1577676" cy="276999"/>
          </a:xfrm>
          <a:prstGeom prst="rect">
            <a:avLst/>
          </a:prstGeom>
        </p:spPr>
        <p:txBody>
          <a:bodyPr wrap="none">
            <a:spAutoFit/>
          </a:bodyPr>
          <a:lstStyle/>
          <a:p>
            <a:r>
              <a:rPr lang="en-US" sz="1200" b="1" i="0" dirty="0">
                <a:solidFill>
                  <a:schemeClr val="bg1"/>
                </a:solidFill>
                <a:latin typeface="Noto Sans" panose="020B0502040504020204" pitchFamily="34"/>
                <a:ea typeface="Noto Sans" panose="020B0502040504020204" pitchFamily="34"/>
                <a:cs typeface="Noto Sans" panose="020B0502040504020204" pitchFamily="34"/>
              </a:rPr>
              <a:t>AUTOFACETS.COM</a:t>
            </a:r>
          </a:p>
        </p:txBody>
      </p:sp>
      <p:pic>
        <p:nvPicPr>
          <p:cNvPr id="6" name="Graphic 11">
            <a:extLst>
              <a:ext uri="{FF2B5EF4-FFF2-40B4-BE49-F238E27FC236}">
                <a16:creationId xmlns:a16="http://schemas.microsoft.com/office/drawing/2014/main" id="{DD76ED67-E644-4729-B17F-5BD977EE1AD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556930" y="504810"/>
            <a:ext cx="2397989" cy="465524"/>
          </a:xfrm>
          <a:prstGeom prst="rect">
            <a:avLst/>
          </a:prstGeom>
        </p:spPr>
      </p:pic>
      <p:sp>
        <p:nvSpPr>
          <p:cNvPr id="11" name="Rechthoek 13">
            <a:extLst>
              <a:ext uri="{FF2B5EF4-FFF2-40B4-BE49-F238E27FC236}">
                <a16:creationId xmlns:a16="http://schemas.microsoft.com/office/drawing/2014/main" id="{B74BD9AA-58C3-4C23-B9F9-C434806D40F8}"/>
              </a:ext>
            </a:extLst>
          </p:cNvPr>
          <p:cNvSpPr/>
          <p:nvPr userDrawn="1"/>
        </p:nvSpPr>
        <p:spPr>
          <a:xfrm rot="5400000">
            <a:off x="6068125" y="-2335156"/>
            <a:ext cx="63660" cy="12199912"/>
          </a:xfrm>
          <a:prstGeom prst="rect">
            <a:avLst/>
          </a:prstGeom>
          <a:solidFill>
            <a:srgbClr val="1D7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Noto Sans" panose="020B0502040504020204" pitchFamily="34"/>
              <a:ea typeface="Noto Sans" panose="020B0502040504020204" pitchFamily="34"/>
              <a:cs typeface="Noto Sans" panose="020B0502040504020204" pitchFamily="34"/>
            </a:endParaRPr>
          </a:p>
        </p:txBody>
      </p:sp>
      <p:sp>
        <p:nvSpPr>
          <p:cNvPr id="18" name="Picture Placeholder 17"/>
          <p:cNvSpPr>
            <a:spLocks noGrp="1"/>
          </p:cNvSpPr>
          <p:nvPr>
            <p:ph type="pic" sz="quarter" idx="10"/>
          </p:nvPr>
        </p:nvSpPr>
        <p:spPr>
          <a:xfrm>
            <a:off x="7234238" y="1076325"/>
            <a:ext cx="4343400" cy="2527300"/>
          </a:xfrm>
          <a:prstGeom prst="rect">
            <a:avLst/>
          </a:prstGeom>
        </p:spPr>
        <p:txBody>
          <a:bodyPr/>
          <a:lstStyle/>
          <a:p>
            <a:endParaRPr lang="en-US"/>
          </a:p>
        </p:txBody>
      </p:sp>
      <p:sp>
        <p:nvSpPr>
          <p:cNvPr id="20" name="Text Placeholder 19"/>
          <p:cNvSpPr>
            <a:spLocks noGrp="1"/>
          </p:cNvSpPr>
          <p:nvPr>
            <p:ph type="body" sz="quarter" idx="11"/>
          </p:nvPr>
        </p:nvSpPr>
        <p:spPr>
          <a:xfrm>
            <a:off x="505148" y="1559693"/>
            <a:ext cx="4752975" cy="715962"/>
          </a:xfrm>
          <a:prstGeom prst="rect">
            <a:avLst/>
          </a:prstGeom>
        </p:spPr>
        <p:txBody>
          <a:bodyPr>
            <a:noAutofit/>
          </a:bodyPr>
          <a:lstStyle>
            <a:lvl1pPr marL="0" indent="0">
              <a:buNone/>
              <a:defRPr sz="2800">
                <a:solidFill>
                  <a:schemeClr val="bg1"/>
                </a:solidFill>
              </a:defRPr>
            </a:lvl1pPr>
            <a:lvl2pPr>
              <a:defRPr sz="1600"/>
            </a:lvl2pPr>
            <a:lvl3pPr>
              <a:defRPr sz="1400"/>
            </a:lvl3pPr>
            <a:lvl4pPr>
              <a:defRPr sz="1200"/>
            </a:lvl4pPr>
            <a:lvl5pPr>
              <a:defRPr sz="1200"/>
            </a:lvl5pPr>
          </a:lstStyle>
          <a:p>
            <a:pPr lvl="0"/>
            <a:r>
              <a:rPr lang="en-US" dirty="0"/>
              <a:t>Edit Master text styles</a:t>
            </a:r>
          </a:p>
        </p:txBody>
      </p:sp>
      <p:sp>
        <p:nvSpPr>
          <p:cNvPr id="22" name="Text Placeholder 21"/>
          <p:cNvSpPr>
            <a:spLocks noGrp="1"/>
          </p:cNvSpPr>
          <p:nvPr>
            <p:ph type="body" sz="quarter" idx="12"/>
          </p:nvPr>
        </p:nvSpPr>
        <p:spPr>
          <a:xfrm>
            <a:off x="504825" y="2595563"/>
            <a:ext cx="4752975" cy="565150"/>
          </a:xfrm>
          <a:prstGeom prst="rect">
            <a:avLst/>
          </a:prstGeom>
        </p:spPr>
        <p:txBody>
          <a:bodyPr>
            <a:normAutofit/>
          </a:bodyPr>
          <a:lstStyle>
            <a:lvl1pPr marL="0" indent="0">
              <a:buNone/>
              <a:defRPr sz="2000" b="1">
                <a:solidFill>
                  <a:schemeClr val="accent5"/>
                </a:solidFill>
              </a:defRPr>
            </a:lvl1pPr>
          </a:lstStyle>
          <a:p>
            <a:pPr lvl="0"/>
            <a:r>
              <a:rPr lang="en-US" dirty="0"/>
              <a:t>Edit Master text styles</a:t>
            </a:r>
          </a:p>
        </p:txBody>
      </p:sp>
      <p:sp>
        <p:nvSpPr>
          <p:cNvPr id="24" name="Text Placeholder 23"/>
          <p:cNvSpPr>
            <a:spLocks noGrp="1"/>
          </p:cNvSpPr>
          <p:nvPr>
            <p:ph type="body" sz="quarter" idx="13"/>
          </p:nvPr>
        </p:nvSpPr>
        <p:spPr>
          <a:xfrm>
            <a:off x="658813" y="4249738"/>
            <a:ext cx="10918825" cy="189547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095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hthoek 15">
            <a:extLst>
              <a:ext uri="{FF2B5EF4-FFF2-40B4-BE49-F238E27FC236}">
                <a16:creationId xmlns:a16="http://schemas.microsoft.com/office/drawing/2014/main" id="{84B54976-4DBD-4CFB-BDC2-5FBDB9D6EE03}"/>
              </a:ext>
            </a:extLst>
          </p:cNvPr>
          <p:cNvSpPr/>
          <p:nvPr userDrawn="1"/>
        </p:nvSpPr>
        <p:spPr>
          <a:xfrm>
            <a:off x="6830959" y="0"/>
            <a:ext cx="5361042"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a:endParaRPr>
          </a:p>
        </p:txBody>
      </p:sp>
      <p:sp>
        <p:nvSpPr>
          <p:cNvPr id="4" name="Rechthoek 12">
            <a:extLst>
              <a:ext uri="{FF2B5EF4-FFF2-40B4-BE49-F238E27FC236}">
                <a16:creationId xmlns:a16="http://schemas.microsoft.com/office/drawing/2014/main" id="{CED4D1AB-7850-40AA-8984-0588E88D8A31}"/>
              </a:ext>
            </a:extLst>
          </p:cNvPr>
          <p:cNvSpPr/>
          <p:nvPr userDrawn="1"/>
        </p:nvSpPr>
        <p:spPr>
          <a:xfrm>
            <a:off x="-4805" y="-3"/>
            <a:ext cx="6772102"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a:endParaRPr>
          </a:p>
        </p:txBody>
      </p:sp>
      <p:pic>
        <p:nvPicPr>
          <p:cNvPr id="5" name="Graphic 11">
            <a:extLst>
              <a:ext uri="{FF2B5EF4-FFF2-40B4-BE49-F238E27FC236}">
                <a16:creationId xmlns:a16="http://schemas.microsoft.com/office/drawing/2014/main" id="{DD76ED67-E644-4729-B17F-5BD977EE1AD6}"/>
              </a:ext>
            </a:extLst>
          </p:cNvPr>
          <p:cNvPicPr>
            <a:picLocks noChangeAspect="1"/>
          </p:cNvPicPr>
          <p:nvPr userDrawn="1"/>
        </p:nvPicPr>
        <p:blipFill>
          <a:blip/>
          <a:stretch>
            <a:fillRect/>
          </a:stretch>
        </p:blipFill>
        <p:spPr>
          <a:xfrm>
            <a:off x="9963988" y="86597"/>
            <a:ext cx="2037888" cy="395618"/>
          </a:xfrm>
          <a:prstGeom prst="rect">
            <a:avLst/>
          </a:prstGeom>
        </p:spPr>
      </p:pic>
      <p:sp>
        <p:nvSpPr>
          <p:cNvPr id="8" name="Rechthoek 14">
            <a:extLst>
              <a:ext uri="{FF2B5EF4-FFF2-40B4-BE49-F238E27FC236}">
                <a16:creationId xmlns:a16="http://schemas.microsoft.com/office/drawing/2014/main" id="{D2602D69-03D0-4E1B-8E81-AF9758D3197F}"/>
              </a:ext>
            </a:extLst>
          </p:cNvPr>
          <p:cNvSpPr/>
          <p:nvPr userDrawn="1"/>
        </p:nvSpPr>
        <p:spPr>
          <a:xfrm>
            <a:off x="6767298" y="-1"/>
            <a:ext cx="63660" cy="6857999"/>
          </a:xfrm>
          <a:prstGeom prst="rect">
            <a:avLst/>
          </a:prstGeom>
          <a:solidFill>
            <a:srgbClr val="1D7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Noto Sans" panose="020B0502040504020204"/>
            </a:endParaRPr>
          </a:p>
        </p:txBody>
      </p:sp>
      <p:sp>
        <p:nvSpPr>
          <p:cNvPr id="16" name="Text Placeholder 15"/>
          <p:cNvSpPr>
            <a:spLocks noGrp="1"/>
          </p:cNvSpPr>
          <p:nvPr>
            <p:ph type="body" sz="quarter" idx="10"/>
          </p:nvPr>
        </p:nvSpPr>
        <p:spPr>
          <a:xfrm>
            <a:off x="120650" y="87313"/>
            <a:ext cx="7853363" cy="544699"/>
          </a:xfrm>
          <a:prstGeom prst="rect">
            <a:avLst/>
          </a:prstGeom>
        </p:spPr>
        <p:txBody>
          <a:bodyPr/>
          <a:lstStyle>
            <a:lvl1pPr marL="0" indent="0">
              <a:buNone/>
              <a:defRPr>
                <a:solidFill>
                  <a:schemeClr val="bg1"/>
                </a:solidFill>
              </a:defRPr>
            </a:lvl1pPr>
          </a:lstStyle>
          <a:p>
            <a:pPr lvl="0"/>
            <a:r>
              <a:rPr lang="en-US" dirty="0"/>
              <a:t>Edit Master text styles</a:t>
            </a:r>
          </a:p>
        </p:txBody>
      </p:sp>
      <p:sp>
        <p:nvSpPr>
          <p:cNvPr id="18" name="Text Placeholder 17"/>
          <p:cNvSpPr>
            <a:spLocks noGrp="1"/>
          </p:cNvSpPr>
          <p:nvPr>
            <p:ph type="body" sz="quarter" idx="11"/>
          </p:nvPr>
        </p:nvSpPr>
        <p:spPr>
          <a:xfrm>
            <a:off x="268289" y="1708150"/>
            <a:ext cx="5043300" cy="27559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p:cNvSpPr>
            <a:spLocks noGrp="1"/>
          </p:cNvSpPr>
          <p:nvPr>
            <p:ph type="pic" sz="quarter" idx="12"/>
          </p:nvPr>
        </p:nvSpPr>
        <p:spPr>
          <a:xfrm>
            <a:off x="5970495" y="1627188"/>
            <a:ext cx="5796056" cy="3738562"/>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587109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hthoek 73">
            <a:extLst>
              <a:ext uri="{FF2B5EF4-FFF2-40B4-BE49-F238E27FC236}">
                <a16:creationId xmlns:a16="http://schemas.microsoft.com/office/drawing/2014/main" id="{526F6E0D-EA30-488A-A61A-EE7EE8BC67F2}"/>
              </a:ext>
            </a:extLst>
          </p:cNvPr>
          <p:cNvSpPr/>
          <p:nvPr userDrawn="1"/>
        </p:nvSpPr>
        <p:spPr>
          <a:xfrm>
            <a:off x="425717" y="0"/>
            <a:ext cx="208428" cy="43672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a:endParaRPr>
          </a:p>
        </p:txBody>
      </p:sp>
      <p:sp>
        <p:nvSpPr>
          <p:cNvPr id="4" name="Rechthoek 75">
            <a:extLst>
              <a:ext uri="{FF2B5EF4-FFF2-40B4-BE49-F238E27FC236}">
                <a16:creationId xmlns:a16="http://schemas.microsoft.com/office/drawing/2014/main" id="{73B35DB4-1A9B-4734-8E0D-1C0956BA3283}"/>
              </a:ext>
            </a:extLst>
          </p:cNvPr>
          <p:cNvSpPr/>
          <p:nvPr userDrawn="1"/>
        </p:nvSpPr>
        <p:spPr>
          <a:xfrm>
            <a:off x="368032" y="0"/>
            <a:ext cx="82343" cy="436728"/>
          </a:xfrm>
          <a:prstGeom prst="rect">
            <a:avLst/>
          </a:prstGeom>
          <a:solidFill>
            <a:srgbClr val="1D7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a:endParaRPr>
          </a:p>
        </p:txBody>
      </p:sp>
      <p:sp>
        <p:nvSpPr>
          <p:cNvPr id="6" name="Text Placeholder 5"/>
          <p:cNvSpPr>
            <a:spLocks noGrp="1"/>
          </p:cNvSpPr>
          <p:nvPr>
            <p:ph type="body" sz="quarter" idx="10"/>
          </p:nvPr>
        </p:nvSpPr>
        <p:spPr>
          <a:xfrm>
            <a:off x="633413" y="26894"/>
            <a:ext cx="11558587" cy="436563"/>
          </a:xfrm>
          <a:prstGeom prst="rect">
            <a:avLst/>
          </a:prstGeom>
        </p:spPr>
        <p:txBody>
          <a:bodyPr>
            <a:normAutofit/>
          </a:bodyPr>
          <a:lstStyle>
            <a:lvl1pPr marL="0" indent="0">
              <a:buNone/>
              <a:defRPr sz="2000" b="1">
                <a:solidFill>
                  <a:schemeClr val="tx1">
                    <a:lumMod val="75000"/>
                    <a:lumOff val="25000"/>
                  </a:schemeClr>
                </a:solidFill>
              </a:defRPr>
            </a:lvl1pPr>
          </a:lstStyle>
          <a:p>
            <a:pPr lvl="0"/>
            <a:r>
              <a:rPr lang="en-US" dirty="0"/>
              <a:t>Edit Master text styles</a:t>
            </a:r>
          </a:p>
        </p:txBody>
      </p:sp>
    </p:spTree>
    <p:extLst>
      <p:ext uri="{BB962C8B-B14F-4D97-AF65-F5344CB8AC3E}">
        <p14:creationId xmlns:p14="http://schemas.microsoft.com/office/powerpoint/2010/main" val="2691036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Afbeelding 24">
            <a:extLst>
              <a:ext uri="{FF2B5EF4-FFF2-40B4-BE49-F238E27FC236}">
                <a16:creationId xmlns:a16="http://schemas.microsoft.com/office/drawing/2014/main" id="{E4A80010-8246-4260-BC07-B82A45EA97D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2514" b="3111"/>
          <a:stretch/>
        </p:blipFill>
        <p:spPr>
          <a:xfrm>
            <a:off x="0" y="0"/>
            <a:ext cx="12192000" cy="6858000"/>
          </a:xfrm>
          <a:prstGeom prst="rect">
            <a:avLst/>
          </a:prstGeom>
        </p:spPr>
      </p:pic>
      <p:sp>
        <p:nvSpPr>
          <p:cNvPr id="4" name="Rechthoek 25">
            <a:extLst>
              <a:ext uri="{FF2B5EF4-FFF2-40B4-BE49-F238E27FC236}">
                <a16:creationId xmlns:a16="http://schemas.microsoft.com/office/drawing/2014/main" id="{56368084-BB97-434B-B7DA-6777C16F16B8}"/>
              </a:ext>
            </a:extLst>
          </p:cNvPr>
          <p:cNvSpPr/>
          <p:nvPr userDrawn="1"/>
        </p:nvSpPr>
        <p:spPr>
          <a:xfrm>
            <a:off x="0" y="0"/>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pitchFamily="34"/>
              <a:ea typeface="Noto Sans" panose="020B0502040504020204" pitchFamily="34"/>
              <a:cs typeface="Noto Sans" panose="020B0502040504020204" pitchFamily="34"/>
            </a:endParaRPr>
          </a:p>
        </p:txBody>
      </p:sp>
      <p:sp>
        <p:nvSpPr>
          <p:cNvPr id="5" name="Rechthoek 21">
            <a:extLst>
              <a:ext uri="{FF2B5EF4-FFF2-40B4-BE49-F238E27FC236}">
                <a16:creationId xmlns:a16="http://schemas.microsoft.com/office/drawing/2014/main" id="{619BCB75-3DB7-4A04-B3A7-10B154443FBD}"/>
              </a:ext>
            </a:extLst>
          </p:cNvPr>
          <p:cNvSpPr/>
          <p:nvPr userDrawn="1"/>
        </p:nvSpPr>
        <p:spPr>
          <a:xfrm>
            <a:off x="0" y="6203251"/>
            <a:ext cx="12192000" cy="654749"/>
          </a:xfrm>
          <a:prstGeom prst="rect">
            <a:avLst/>
          </a:prstGeom>
          <a:solidFill>
            <a:srgbClr val="232323">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oto Sans" panose="020B0502040504020204" pitchFamily="34"/>
              <a:ea typeface="Noto Sans" panose="020B0502040504020204" pitchFamily="34"/>
              <a:cs typeface="Noto Sans" panose="020B0502040504020204" pitchFamily="34"/>
            </a:endParaRPr>
          </a:p>
        </p:txBody>
      </p:sp>
      <p:sp>
        <p:nvSpPr>
          <p:cNvPr id="6" name="Rechthoek 35">
            <a:extLst>
              <a:ext uri="{FF2B5EF4-FFF2-40B4-BE49-F238E27FC236}">
                <a16:creationId xmlns:a16="http://schemas.microsoft.com/office/drawing/2014/main" id="{A06739DE-7A2B-4020-BAE0-6D3535A42CC6}"/>
              </a:ext>
            </a:extLst>
          </p:cNvPr>
          <p:cNvSpPr/>
          <p:nvPr userDrawn="1"/>
        </p:nvSpPr>
        <p:spPr>
          <a:xfrm>
            <a:off x="10401988" y="6490891"/>
            <a:ext cx="1577676" cy="276999"/>
          </a:xfrm>
          <a:prstGeom prst="rect">
            <a:avLst/>
          </a:prstGeom>
        </p:spPr>
        <p:txBody>
          <a:bodyPr wrap="none">
            <a:spAutoFit/>
          </a:bodyPr>
          <a:lstStyle/>
          <a:p>
            <a:r>
              <a:rPr lang="en-US" sz="1200" b="1" dirty="0">
                <a:solidFill>
                  <a:schemeClr val="bg1"/>
                </a:solidFill>
                <a:latin typeface="Noto Sans" panose="020B0502040504020204" pitchFamily="34"/>
                <a:ea typeface="Noto Sans" panose="020B0502040504020204" pitchFamily="34"/>
                <a:cs typeface="Noto Sans" panose="020B0502040504020204" pitchFamily="34"/>
              </a:rPr>
              <a:t>AUTOFACETS.COM</a:t>
            </a:r>
          </a:p>
        </p:txBody>
      </p:sp>
      <p:sp>
        <p:nvSpPr>
          <p:cNvPr id="7" name="Rechthoek 36">
            <a:extLst>
              <a:ext uri="{FF2B5EF4-FFF2-40B4-BE49-F238E27FC236}">
                <a16:creationId xmlns:a16="http://schemas.microsoft.com/office/drawing/2014/main" id="{3FBD8513-8E8E-44C9-97B0-C3DD11A087A0}"/>
              </a:ext>
            </a:extLst>
          </p:cNvPr>
          <p:cNvSpPr/>
          <p:nvPr userDrawn="1"/>
        </p:nvSpPr>
        <p:spPr>
          <a:xfrm>
            <a:off x="117733" y="6283125"/>
            <a:ext cx="5383917" cy="507831"/>
          </a:xfrm>
          <a:prstGeom prst="rect">
            <a:avLst/>
          </a:prstGeom>
        </p:spPr>
        <p:txBody>
          <a:bodyPr wrap="square" numCol="1">
            <a:spAutoFit/>
          </a:bodyPr>
          <a:lstStyle/>
          <a:p>
            <a:pPr algn="just"/>
            <a:r>
              <a:rPr lang="en-US" sz="600" b="1" dirty="0">
                <a:solidFill>
                  <a:schemeClr val="bg1">
                    <a:lumMod val="95000"/>
                  </a:schemeClr>
                </a:solidFill>
                <a:latin typeface="Noto Sans" panose="020B0502040504020204" pitchFamily="34"/>
                <a:ea typeface="Noto Sans" panose="020B0502040504020204" pitchFamily="34"/>
                <a:cs typeface="Noto Sans" panose="020B0502040504020204" pitchFamily="34"/>
              </a:rPr>
              <a:t>Copyright</a:t>
            </a:r>
          </a:p>
          <a:p>
            <a:pPr algn="just">
              <a:lnSpc>
                <a:spcPct val="50000"/>
              </a:lnSpc>
            </a:pPr>
            <a:endParaRPr lang="en-US" sz="600" dirty="0">
              <a:solidFill>
                <a:schemeClr val="bg1">
                  <a:lumMod val="95000"/>
                </a:schemeClr>
              </a:solidFill>
              <a:latin typeface="Noto Sans" panose="020B0502040504020204" pitchFamily="34"/>
              <a:ea typeface="Noto Sans" panose="020B0502040504020204" pitchFamily="34"/>
              <a:cs typeface="Noto Sans" panose="020B0502040504020204" pitchFamily="34"/>
            </a:endParaRPr>
          </a:p>
          <a:p>
            <a:pPr algn="just"/>
            <a:r>
              <a:rPr lang="en-US" sz="600" dirty="0">
                <a:solidFill>
                  <a:schemeClr val="bg1">
                    <a:lumMod val="95000"/>
                  </a:schemeClr>
                </a:solidFill>
                <a:latin typeface="Noto Sans" panose="020B0502040504020204" pitchFamily="34"/>
                <a:ea typeface="Noto Sans" panose="020B0502040504020204" pitchFamily="34"/>
                <a:cs typeface="Noto Sans" panose="020B0502040504020204" pitchFamily="34"/>
              </a:rPr>
              <a:t>This Material is prepared by </a:t>
            </a:r>
            <a:r>
              <a:rPr lang="en-US" sz="600" dirty="0" err="1">
                <a:solidFill>
                  <a:schemeClr val="bg1">
                    <a:lumMod val="95000"/>
                  </a:schemeClr>
                </a:solidFill>
                <a:latin typeface="Noto Sans" panose="020B0502040504020204" pitchFamily="34"/>
                <a:ea typeface="Noto Sans" panose="020B0502040504020204" pitchFamily="34"/>
                <a:cs typeface="Noto Sans" panose="020B0502040504020204" pitchFamily="34"/>
              </a:rPr>
              <a:t>Autofacets</a:t>
            </a:r>
            <a:r>
              <a:rPr lang="en-US" sz="600" dirty="0">
                <a:solidFill>
                  <a:schemeClr val="bg1">
                    <a:lumMod val="95000"/>
                  </a:schemeClr>
                </a:solidFill>
                <a:latin typeface="Noto Sans" panose="020B0502040504020204" pitchFamily="34"/>
                <a:ea typeface="Noto Sans" panose="020B0502040504020204" pitchFamily="34"/>
                <a:cs typeface="Noto Sans" panose="020B0502040504020204" pitchFamily="34"/>
              </a:rPr>
              <a:t> with our own diagram, process and details, and is only shared to the recipient for the purpose of information. Recipient does not have any right on this material. This material is the property of </a:t>
            </a:r>
            <a:r>
              <a:rPr lang="en-US" sz="600" dirty="0" err="1">
                <a:solidFill>
                  <a:schemeClr val="bg1">
                    <a:lumMod val="95000"/>
                  </a:schemeClr>
                </a:solidFill>
                <a:latin typeface="Noto Sans" panose="020B0502040504020204" pitchFamily="34"/>
                <a:ea typeface="Noto Sans" panose="020B0502040504020204" pitchFamily="34"/>
                <a:cs typeface="Noto Sans" panose="020B0502040504020204" pitchFamily="34"/>
              </a:rPr>
              <a:t>Autofacets</a:t>
            </a:r>
            <a:r>
              <a:rPr lang="en-US" sz="600" dirty="0">
                <a:solidFill>
                  <a:schemeClr val="bg1">
                    <a:lumMod val="95000"/>
                  </a:schemeClr>
                </a:solidFill>
                <a:latin typeface="Noto Sans" panose="020B0502040504020204" pitchFamily="34"/>
                <a:ea typeface="Noto Sans" panose="020B0502040504020204" pitchFamily="34"/>
                <a:cs typeface="Noto Sans" panose="020B0502040504020204" pitchFamily="34"/>
              </a:rPr>
              <a:t> (AF) and should not be reused or shared further without our prior consent.</a:t>
            </a:r>
          </a:p>
        </p:txBody>
      </p:sp>
      <p:sp>
        <p:nvSpPr>
          <p:cNvPr id="9" name="Rechthoek 14">
            <a:extLst>
              <a:ext uri="{FF2B5EF4-FFF2-40B4-BE49-F238E27FC236}">
                <a16:creationId xmlns:a16="http://schemas.microsoft.com/office/drawing/2014/main" id="{1B13B0C6-48FE-47EB-B41B-E89588321A6C}"/>
              </a:ext>
            </a:extLst>
          </p:cNvPr>
          <p:cNvSpPr/>
          <p:nvPr userDrawn="1"/>
        </p:nvSpPr>
        <p:spPr>
          <a:xfrm>
            <a:off x="1046444" y="2549787"/>
            <a:ext cx="58189" cy="2313829"/>
          </a:xfrm>
          <a:prstGeom prst="rect">
            <a:avLst/>
          </a:prstGeom>
          <a:solidFill>
            <a:srgbClr val="1D7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Noto Sans" panose="020B0502040504020204" pitchFamily="34"/>
              <a:ea typeface="Noto Sans" panose="020B0502040504020204" pitchFamily="34"/>
              <a:cs typeface="Noto Sans" panose="020B0502040504020204" pitchFamily="34"/>
            </a:endParaRPr>
          </a:p>
        </p:txBody>
      </p:sp>
      <p:pic>
        <p:nvPicPr>
          <p:cNvPr id="15" name="Graphic 20">
            <a:extLst>
              <a:ext uri="{FF2B5EF4-FFF2-40B4-BE49-F238E27FC236}">
                <a16:creationId xmlns:a16="http://schemas.microsoft.com/office/drawing/2014/main" id="{A41C8ED7-8AED-43B7-B265-DD731CF4E27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956624" y="447879"/>
            <a:ext cx="3329355" cy="646331"/>
          </a:xfrm>
          <a:prstGeom prst="rect">
            <a:avLst/>
          </a:prstGeom>
        </p:spPr>
      </p:pic>
      <p:sp>
        <p:nvSpPr>
          <p:cNvPr id="16" name="Text Placeholder 15"/>
          <p:cNvSpPr>
            <a:spLocks noGrp="1"/>
          </p:cNvSpPr>
          <p:nvPr>
            <p:ph type="body" sz="quarter" idx="10" hasCustomPrompt="1"/>
          </p:nvPr>
        </p:nvSpPr>
        <p:spPr>
          <a:xfrm>
            <a:off x="1046444" y="1448397"/>
            <a:ext cx="4211638" cy="646112"/>
          </a:xfrm>
          <a:prstGeom prst="rect">
            <a:avLst/>
          </a:prstGeom>
        </p:spPr>
        <p:txBody>
          <a:bodyPr/>
          <a:lstStyle>
            <a:lvl1pPr marL="0" indent="0">
              <a:buNone/>
              <a:defRPr sz="3600" b="1" baseline="0">
                <a:solidFill>
                  <a:schemeClr val="bg1"/>
                </a:solidFill>
              </a:defRPr>
            </a:lvl1pPr>
          </a:lstStyle>
          <a:p>
            <a:pPr lvl="0"/>
            <a:r>
              <a:rPr lang="en-US" dirty="0"/>
              <a:t>THANK YOU</a:t>
            </a:r>
          </a:p>
        </p:txBody>
      </p:sp>
      <p:sp>
        <p:nvSpPr>
          <p:cNvPr id="18" name="Text Placeholder 17"/>
          <p:cNvSpPr>
            <a:spLocks noGrp="1"/>
          </p:cNvSpPr>
          <p:nvPr>
            <p:ph type="body" sz="quarter" idx="11" hasCustomPrompt="1"/>
          </p:nvPr>
        </p:nvSpPr>
        <p:spPr>
          <a:xfrm>
            <a:off x="1115557" y="2430410"/>
            <a:ext cx="3011487" cy="263712"/>
          </a:xfrm>
          <a:prstGeom prst="rect">
            <a:avLst/>
          </a:prstGeom>
        </p:spPr>
        <p:txBody>
          <a:bodyPr/>
          <a:lstStyle>
            <a:lvl1pPr marL="0" indent="0">
              <a:buNone/>
              <a:defRPr sz="1800" b="1" baseline="0">
                <a:solidFill>
                  <a:schemeClr val="bg1"/>
                </a:solidFill>
              </a:defRPr>
            </a:lvl1pPr>
          </a:lstStyle>
          <a:p>
            <a:pPr lvl="0"/>
            <a:r>
              <a:rPr lang="en-US" dirty="0"/>
              <a:t>CONTACT US</a:t>
            </a:r>
          </a:p>
          <a:p>
            <a:pPr lvl="0"/>
            <a:endParaRPr lang="en-US" dirty="0"/>
          </a:p>
        </p:txBody>
      </p:sp>
      <p:sp>
        <p:nvSpPr>
          <p:cNvPr id="20" name="Text Placeholder 19"/>
          <p:cNvSpPr>
            <a:spLocks noGrp="1"/>
          </p:cNvSpPr>
          <p:nvPr>
            <p:ph type="body" sz="quarter" idx="12" hasCustomPrompt="1"/>
          </p:nvPr>
        </p:nvSpPr>
        <p:spPr>
          <a:xfrm>
            <a:off x="1115557" y="2809557"/>
            <a:ext cx="2944812" cy="2707208"/>
          </a:xfrm>
          <a:prstGeom prst="rect">
            <a:avLst/>
          </a:prstGeom>
        </p:spPr>
        <p:txBody>
          <a:bodyPr/>
          <a:lstStyle>
            <a:lvl1pPr marL="0" indent="0">
              <a:spcBef>
                <a:spcPts val="0"/>
              </a:spcBef>
              <a:buNone/>
              <a:defRPr sz="1100" b="1" baseline="0">
                <a:solidFill>
                  <a:schemeClr val="bg1"/>
                </a:solidFill>
              </a:defRPr>
            </a:lvl1pPr>
          </a:lstStyle>
          <a:p>
            <a:pPr lvl="0"/>
            <a:r>
              <a:rPr lang="en-US" dirty="0"/>
              <a:t>HEAD OFFICE</a:t>
            </a:r>
          </a:p>
          <a:p>
            <a:pPr lvl="0"/>
            <a:r>
              <a:rPr lang="en-US" b="0" dirty="0"/>
              <a:t>AutoFacets B.V.</a:t>
            </a:r>
          </a:p>
          <a:p>
            <a:pPr lvl="0"/>
            <a:r>
              <a:rPr lang="en-US" b="0" dirty="0"/>
              <a:t>Maria Montessorilaan 5, 2719 DB</a:t>
            </a:r>
          </a:p>
          <a:p>
            <a:pPr lvl="0"/>
            <a:r>
              <a:rPr lang="en-US" b="0" dirty="0"/>
              <a:t>Zoetermeer, The Netherlands</a:t>
            </a:r>
          </a:p>
          <a:p>
            <a:pPr lvl="0"/>
            <a:endParaRPr lang="en-US" b="0" dirty="0"/>
          </a:p>
          <a:p>
            <a:pPr lvl="0"/>
            <a:r>
              <a:rPr lang="en-US" b="1" dirty="0"/>
              <a:t>PHONE</a:t>
            </a:r>
          </a:p>
          <a:p>
            <a:pPr lvl="0"/>
            <a:r>
              <a:rPr lang="en-US" b="0" dirty="0"/>
              <a:t>+31 79 320 0980</a:t>
            </a:r>
          </a:p>
          <a:p>
            <a:pPr lvl="0"/>
            <a:endParaRPr lang="en-US" b="0" dirty="0"/>
          </a:p>
          <a:p>
            <a:pPr lvl="0"/>
            <a:r>
              <a:rPr lang="en-US" b="1" dirty="0"/>
              <a:t>E-MAIL</a:t>
            </a:r>
          </a:p>
          <a:p>
            <a:pPr lvl="0"/>
            <a:r>
              <a:rPr lang="en-US" b="0" dirty="0"/>
              <a:t>info@autofacets.com</a:t>
            </a:r>
          </a:p>
        </p:txBody>
      </p:sp>
    </p:spTree>
    <p:extLst>
      <p:ext uri="{BB962C8B-B14F-4D97-AF65-F5344CB8AC3E}">
        <p14:creationId xmlns:p14="http://schemas.microsoft.com/office/powerpoint/2010/main" val="363575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hthoek 3">
            <a:extLst>
              <a:ext uri="{FF2B5EF4-FFF2-40B4-BE49-F238E27FC236}">
                <a16:creationId xmlns:a16="http://schemas.microsoft.com/office/drawing/2014/main" id="{6D0C9233-C9AC-4C84-9EFB-99684B29B5AF}"/>
              </a:ext>
            </a:extLst>
          </p:cNvPr>
          <p:cNvSpPr/>
          <p:nvPr userDrawn="1"/>
        </p:nvSpPr>
        <p:spPr>
          <a:xfrm>
            <a:off x="1474080" y="6546113"/>
            <a:ext cx="3371856" cy="184666"/>
          </a:xfrm>
          <a:prstGeom prst="rect">
            <a:avLst/>
          </a:prstGeom>
        </p:spPr>
        <p:txBody>
          <a:bodyPr wrap="square">
            <a:spAutoFit/>
          </a:bodyPr>
          <a:lstStyle/>
          <a:p>
            <a:r>
              <a:rPr lang="en-US" sz="600" dirty="0">
                <a:solidFill>
                  <a:schemeClr val="bg1">
                    <a:lumMod val="50000"/>
                  </a:schemeClr>
                </a:solidFill>
                <a:latin typeface="Noto Sans" panose="020B0502040504020204" pitchFamily="34"/>
                <a:ea typeface="Noto Sans" panose="020B0502040504020204" pitchFamily="34"/>
                <a:cs typeface="Noto Sans" panose="020B0502040504020204" pitchFamily="34"/>
              </a:rPr>
              <a:t>© GATEWAY GROUP OF COMPANIES, INDIA | CONFIDENTIAL</a:t>
            </a:r>
          </a:p>
        </p:txBody>
      </p:sp>
      <p:sp>
        <p:nvSpPr>
          <p:cNvPr id="19" name="Rechthoek 4">
            <a:extLst>
              <a:ext uri="{FF2B5EF4-FFF2-40B4-BE49-F238E27FC236}">
                <a16:creationId xmlns:a16="http://schemas.microsoft.com/office/drawing/2014/main" id="{93FF83BD-D13F-4F77-9214-55062532988F}"/>
              </a:ext>
            </a:extLst>
          </p:cNvPr>
          <p:cNvSpPr/>
          <p:nvPr userDrawn="1"/>
        </p:nvSpPr>
        <p:spPr>
          <a:xfrm>
            <a:off x="9344231" y="6546113"/>
            <a:ext cx="1775577" cy="184666"/>
          </a:xfrm>
          <a:prstGeom prst="rect">
            <a:avLst/>
          </a:prstGeom>
        </p:spPr>
        <p:txBody>
          <a:bodyPr wrap="square">
            <a:spAutoFit/>
          </a:bodyPr>
          <a:lstStyle/>
          <a:p>
            <a:r>
              <a:rPr lang="en-US" sz="600" i="1" dirty="0">
                <a:solidFill>
                  <a:schemeClr val="bg1">
                    <a:lumMod val="50000"/>
                  </a:schemeClr>
                </a:solidFill>
                <a:latin typeface="Noto Sans" panose="020B0502040504020204" pitchFamily="34"/>
                <a:ea typeface="Noto Sans" panose="020B0502040504020204" pitchFamily="34"/>
                <a:cs typeface="Noto Sans" panose="020B0502040504020204" pitchFamily="34"/>
              </a:rPr>
              <a:t>CONNECT     INNOVATE     TRANSFORM</a:t>
            </a:r>
          </a:p>
        </p:txBody>
      </p:sp>
      <p:pic>
        <p:nvPicPr>
          <p:cNvPr id="20" name="Graphic 7">
            <a:extLst>
              <a:ext uri="{FF2B5EF4-FFF2-40B4-BE49-F238E27FC236}">
                <a16:creationId xmlns:a16="http://schemas.microsoft.com/office/drawing/2014/main" id="{114B2449-372D-432C-93FD-8FB60E217314}"/>
              </a:ext>
            </a:extLst>
          </p:cNvPr>
          <p:cNvPicPr>
            <a:picLocks noChangeAspect="1"/>
          </p:cNvPicPr>
          <p:nvPr userDrawn="1"/>
        </p:nvPicPr>
        <p:blipFill>
          <a:blip r:embed="rId20">
            <a:extLst>
              <a:ext uri="{96DAC541-7B7A-43D3-8B79-37D633B846F1}">
                <asvg:svgBlip xmlns:asvg="http://schemas.microsoft.com/office/drawing/2016/SVG/main" xmlns="" r:embed="rId21"/>
              </a:ext>
            </a:extLst>
          </a:blip>
          <a:stretch>
            <a:fillRect/>
          </a:stretch>
        </p:blipFill>
        <p:spPr>
          <a:xfrm>
            <a:off x="155629" y="6552533"/>
            <a:ext cx="1162580" cy="168003"/>
          </a:xfrm>
          <a:prstGeom prst="rect">
            <a:avLst/>
          </a:prstGeom>
        </p:spPr>
      </p:pic>
      <p:cxnSp>
        <p:nvCxnSpPr>
          <p:cNvPr id="21" name="Rechte verbindingslijn 5">
            <a:extLst>
              <a:ext uri="{FF2B5EF4-FFF2-40B4-BE49-F238E27FC236}">
                <a16:creationId xmlns:a16="http://schemas.microsoft.com/office/drawing/2014/main" id="{B78F8FEA-F177-4857-810D-3B867E6F5026}"/>
              </a:ext>
            </a:extLst>
          </p:cNvPr>
          <p:cNvCxnSpPr/>
          <p:nvPr userDrawn="1"/>
        </p:nvCxnSpPr>
        <p:spPr>
          <a:xfrm>
            <a:off x="0" y="639527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Rechthoek 6">
            <a:extLst>
              <a:ext uri="{FF2B5EF4-FFF2-40B4-BE49-F238E27FC236}">
                <a16:creationId xmlns:a16="http://schemas.microsoft.com/office/drawing/2014/main" id="{0EF60734-417C-4722-90A2-DA0557012C75}"/>
              </a:ext>
            </a:extLst>
          </p:cNvPr>
          <p:cNvSpPr/>
          <p:nvPr userDrawn="1"/>
        </p:nvSpPr>
        <p:spPr>
          <a:xfrm>
            <a:off x="10980719" y="6525613"/>
            <a:ext cx="1111202" cy="215444"/>
          </a:xfrm>
          <a:prstGeom prst="rect">
            <a:avLst/>
          </a:prstGeom>
        </p:spPr>
        <p:txBody>
          <a:bodyPr wrap="none">
            <a:spAutoFit/>
          </a:bodyPr>
          <a:lstStyle/>
          <a:p>
            <a:r>
              <a:rPr lang="en-US" sz="800" b="1" dirty="0">
                <a:solidFill>
                  <a:srgbClr val="414141"/>
                </a:solidFill>
                <a:latin typeface="Noto Sans" panose="020B0502040504020204" pitchFamily="34"/>
                <a:ea typeface="Noto Sans" panose="020B0502040504020204" pitchFamily="34"/>
                <a:cs typeface="Noto Sans" panose="020B0502040504020204" pitchFamily="34"/>
              </a:rPr>
              <a:t>AUTOFACETS.COM</a:t>
            </a:r>
          </a:p>
        </p:txBody>
      </p:sp>
    </p:spTree>
    <p:extLst>
      <p:ext uri="{BB962C8B-B14F-4D97-AF65-F5344CB8AC3E}">
        <p14:creationId xmlns:p14="http://schemas.microsoft.com/office/powerpoint/2010/main" val="20763095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tx1"/>
          </a:solidFill>
          <a:latin typeface="Noto Sans" panose="020B0502040504020204" pitchFamily="34"/>
          <a:ea typeface="Noto Sans" panose="020B0502040504020204" pitchFamily="34"/>
          <a:cs typeface="Noto Sans" panose="020B0502040504020204" pitchFamily="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oto Sans" panose="020B0502040504020204" pitchFamily="34"/>
          <a:ea typeface="Noto Sans" panose="020B0502040504020204" pitchFamily="34"/>
          <a:cs typeface="Noto Sans" panose="020B0502040504020204"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oto Sans" panose="020B0502040504020204" pitchFamily="34"/>
          <a:ea typeface="Noto Sans" panose="020B0502040504020204" pitchFamily="34"/>
          <a:cs typeface="Noto Sans" panose="020B0502040504020204" pitchFamily="34"/>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oto Sans" panose="020B0502040504020204" pitchFamily="34"/>
          <a:ea typeface="Noto Sans" panose="020B0502040504020204" pitchFamily="34"/>
          <a:cs typeface="Noto Sans" panose="020B0502040504020204" pitchFamily="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6F476F-119D-4E65-8FC6-91B2C90379C6}"/>
              </a:ext>
            </a:extLst>
          </p:cNvPr>
          <p:cNvPicPr>
            <a:picLocks noChangeAspect="1"/>
          </p:cNvPicPr>
          <p:nvPr/>
        </p:nvPicPr>
        <p:blipFill>
          <a:blip r:embed="rId2"/>
          <a:stretch>
            <a:fillRect/>
          </a:stretch>
        </p:blipFill>
        <p:spPr>
          <a:xfrm>
            <a:off x="0" y="1079364"/>
            <a:ext cx="12192000" cy="4699272"/>
          </a:xfrm>
          <a:prstGeom prst="rect">
            <a:avLst/>
          </a:prstGeom>
        </p:spPr>
      </p:pic>
      <p:sp>
        <p:nvSpPr>
          <p:cNvPr id="3" name="Text Placeholder 1">
            <a:extLst>
              <a:ext uri="{FF2B5EF4-FFF2-40B4-BE49-F238E27FC236}">
                <a16:creationId xmlns:a16="http://schemas.microsoft.com/office/drawing/2014/main" id="{6B5E6037-C753-41EB-994A-152FD05E9145}"/>
              </a:ext>
            </a:extLst>
          </p:cNvPr>
          <p:cNvSpPr txBox="1">
            <a:spLocks/>
          </p:cNvSpPr>
          <p:nvPr/>
        </p:nvSpPr>
        <p:spPr>
          <a:xfrm>
            <a:off x="633413" y="26894"/>
            <a:ext cx="11558587" cy="436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oto Sans" panose="020B0502040504020204" pitchFamily="34"/>
                <a:ea typeface="Noto Sans" panose="020B0502040504020204" pitchFamily="34"/>
                <a:cs typeface="Noto Sans" panose="020B0502040504020204"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oto Sans" panose="020B0502040504020204" pitchFamily="34"/>
                <a:ea typeface="Noto Sans" panose="020B0502040504020204" pitchFamily="34"/>
                <a:cs typeface="Noto Sans" panose="020B0502040504020204" pitchFamily="34"/>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oto Sans" panose="020B0502040504020204" pitchFamily="34"/>
                <a:ea typeface="Noto Sans" panose="020B0502040504020204" pitchFamily="34"/>
                <a:cs typeface="Noto Sans" panose="020B0502040504020204" pitchFamily="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smtClean="0">
                <a:ln>
                  <a:noFill/>
                </a:ln>
                <a:solidFill>
                  <a:prstClr val="black"/>
                </a:solidFill>
                <a:effectLst/>
                <a:uLnTx/>
                <a:uFillTx/>
                <a:latin typeface="Noto Sans" panose="020B0502040504020204" pitchFamily="34"/>
                <a:cs typeface="Noto Sans" panose="020B0502040504020204" pitchFamily="34"/>
              </a:rPr>
              <a:t>DMS Modules</a:t>
            </a:r>
            <a:endParaRPr kumimoji="0" lang="en-US" sz="2800" b="0" i="0" u="none" strike="noStrike" kern="1200" cap="none" spc="0" normalizeH="0" baseline="0" noProof="0" dirty="0">
              <a:ln>
                <a:noFill/>
              </a:ln>
              <a:solidFill>
                <a:prstClr val="black"/>
              </a:solidFill>
              <a:effectLst/>
              <a:uLnTx/>
              <a:uFillTx/>
              <a:latin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818379030"/>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Words>
  <Application>Microsoft Office PowerPoint</Application>
  <PresentationFormat>Widescreen</PresentationFormat>
  <Paragraphs>1</Paragraphs>
  <Slides>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Calibri Light</vt:lpstr>
      <vt:lpstr>Montserrat Light</vt:lpstr>
      <vt:lpstr>Noto Sans</vt:lpstr>
      <vt:lpstr>Verdana</vt:lpstr>
      <vt:lpstr>2_Office Theme</vt:lpstr>
      <vt:lpstr>think-cell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Mohanish Shah</dc:creator>
  <cp:lastModifiedBy>Mohanish Shah</cp:lastModifiedBy>
  <cp:revision>1</cp:revision>
  <dcterms:created xsi:type="dcterms:W3CDTF">2021-03-19T13:36:29Z</dcterms:created>
  <dcterms:modified xsi:type="dcterms:W3CDTF">2021-03-19T13:38:19Z</dcterms:modified>
</cp:coreProperties>
</file>